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868e213ad45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be4ecbed842cd"/>
  </p:sldMasterIdLst>
  <p:sldIdLst>
    <p:sldId xmlns:r="http://schemas.openxmlformats.org/officeDocument/2006/relationships" id="256" r:id="R2c168f4394bc4838"/>
    <p:sldId xmlns:r="http://schemas.openxmlformats.org/officeDocument/2006/relationships" id="257" r:id="R1cc4eba55c0d421f"/>
    <p:sldId xmlns:r="http://schemas.openxmlformats.org/officeDocument/2006/relationships" id="258" r:id="Rcb7302c21651416a"/>
    <p:sldId xmlns:r="http://schemas.openxmlformats.org/officeDocument/2006/relationships" id="259" r:id="Rc7d9693447024045"/>
    <p:sldId xmlns:r="http://schemas.openxmlformats.org/officeDocument/2006/relationships" id="260" r:id="R35bdc8be24c4462e"/>
    <p:sldId xmlns:r="http://schemas.openxmlformats.org/officeDocument/2006/relationships" id="261" r:id="Rd8083590e1bc4c42"/>
    <p:sldId xmlns:r="http://schemas.openxmlformats.org/officeDocument/2006/relationships" id="262" r:id="Rcaa09b0b8aae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be4ecbed842cd" /><Relationship Type="http://schemas.openxmlformats.org/officeDocument/2006/relationships/slide" Target="/ppt/slides/slide1.xml" Id="R2c168f4394bc4838" /><Relationship Type="http://schemas.openxmlformats.org/officeDocument/2006/relationships/slide" Target="/ppt/slides/slide2.xml" Id="R1cc4eba55c0d421f" /><Relationship Type="http://schemas.openxmlformats.org/officeDocument/2006/relationships/slide" Target="/ppt/slides/slide3.xml" Id="Rcb7302c21651416a" /><Relationship Type="http://schemas.openxmlformats.org/officeDocument/2006/relationships/slide" Target="/ppt/slides/slide4.xml" Id="Rc7d9693447024045" /><Relationship Type="http://schemas.openxmlformats.org/officeDocument/2006/relationships/slide" Target="/ppt/slides/slide5.xml" Id="R35bdc8be24c4462e" /><Relationship Type="http://schemas.openxmlformats.org/officeDocument/2006/relationships/slide" Target="/ppt/slides/slide6.xml" Id="Rd8083590e1bc4c42" /><Relationship Type="http://schemas.openxmlformats.org/officeDocument/2006/relationships/slide" Target="/ppt/slides/slide7.xml" Id="Rcaa09b0b8aae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c7ed676e2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3196b96c40ce" /><Relationship Type="http://schemas.openxmlformats.org/officeDocument/2006/relationships/theme" Target="/ppt/slideMasters/theme/theme1.xml" Id="R91867c0edbca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f3196b96c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e5ed124ea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5e4f2cbcb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7664cad20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d3aafa6b140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0320fc53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5720afbc5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7b6c234eb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NYLANDET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NYLANDET EIENDOM AS ble etablert [år] og holder til i Grong.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1 826 976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MOLBERG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Henrik Molberg, Grongvegen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7870 Grong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922 159 262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NYLANDET EIENDOM AS</a:t>
            </a:r>
          </a:p>
        </p:txBody>
      </p:sp>
    </p:spTree>
  </p:cSld>
  <p:clrMapOvr>
    <a:masterClrMapping xmlns:a="http://schemas.openxmlformats.org/drawingml/2006/main"/>
  </p:clrMapOvr>
</p:sld>
</file>