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342305f9cd48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95f0f1c15a448f"/>
  </p:sldMasterIdLst>
  <p:sldIdLst>
    <p:sldId xmlns:r="http://schemas.openxmlformats.org/officeDocument/2006/relationships" id="256" r:id="R9d479058c5844cae"/>
    <p:sldId xmlns:r="http://schemas.openxmlformats.org/officeDocument/2006/relationships" id="257" r:id="Rcce3a97119464f29"/>
    <p:sldId xmlns:r="http://schemas.openxmlformats.org/officeDocument/2006/relationships" id="258" r:id="R9c4d619e09914055"/>
    <p:sldId xmlns:r="http://schemas.openxmlformats.org/officeDocument/2006/relationships" id="259" r:id="R89af7a506c5f44c2"/>
    <p:sldId xmlns:r="http://schemas.openxmlformats.org/officeDocument/2006/relationships" id="260" r:id="R6f4adc4c7b1c45d5"/>
    <p:sldId xmlns:r="http://schemas.openxmlformats.org/officeDocument/2006/relationships" id="261" r:id="R8ea908c5e36045a9"/>
    <p:sldId xmlns:r="http://schemas.openxmlformats.org/officeDocument/2006/relationships" id="262" r:id="R9a39d5189c5943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5f0f1c15a448f" /><Relationship Type="http://schemas.openxmlformats.org/officeDocument/2006/relationships/slide" Target="/ppt/slides/slide1.xml" Id="R9d479058c5844cae" /><Relationship Type="http://schemas.openxmlformats.org/officeDocument/2006/relationships/slide" Target="/ppt/slides/slide2.xml" Id="Rcce3a97119464f29" /><Relationship Type="http://schemas.openxmlformats.org/officeDocument/2006/relationships/slide" Target="/ppt/slides/slide3.xml" Id="R9c4d619e09914055" /><Relationship Type="http://schemas.openxmlformats.org/officeDocument/2006/relationships/slide" Target="/ppt/slides/slide4.xml" Id="R89af7a506c5f44c2" /><Relationship Type="http://schemas.openxmlformats.org/officeDocument/2006/relationships/slide" Target="/ppt/slides/slide5.xml" Id="R6f4adc4c7b1c45d5" /><Relationship Type="http://schemas.openxmlformats.org/officeDocument/2006/relationships/slide" Target="/ppt/slides/slide6.xml" Id="R8ea908c5e36045a9" /><Relationship Type="http://schemas.openxmlformats.org/officeDocument/2006/relationships/slide" Target="/ppt/slides/slide7.xml" Id="R9a39d5189c5943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0fd1e7a2144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2831ca5ba47f4" /><Relationship Type="http://schemas.openxmlformats.org/officeDocument/2006/relationships/theme" Target="/ppt/slideMasters/theme/theme1.xml" Id="Ra7404104d96e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32831ca5ba47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85e38091242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e096d55024c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c683960f7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49cf988f3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1ee8116634f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eff3dad8046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f8528589944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SOLGAARD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SOLGAARD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SOLGAARD EIENDOM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SOLGAARD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SOLGAARD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SOLGAARD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38 508 762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38 960 033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SOLGAARD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FAUNA EIENDOM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GOAL INVESTMENT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NB! EIENDOM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SOLGAARD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Solgaard skog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922 308 713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SOLGAARD EIENDOM AS</a:t>
            </a:r>
          </a:p>
        </p:txBody>
      </p:sp>
    </p:spTree>
  </p:cSld>
  <p:clrMapOvr>
    <a:masterClrMapping xmlns:a="http://schemas.openxmlformats.org/drawingml/2006/main"/>
  </p:clrMapOvr>
</p:sld>
</file>