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0a940fa8f14f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fea6af239a431c"/>
  </p:sldMasterIdLst>
  <p:sldIdLst>
    <p:sldId xmlns:r="http://schemas.openxmlformats.org/officeDocument/2006/relationships" id="256" r:id="R57022f185fb04d84"/>
    <p:sldId xmlns:r="http://schemas.openxmlformats.org/officeDocument/2006/relationships" id="257" r:id="R9d37a1306b464399"/>
    <p:sldId xmlns:r="http://schemas.openxmlformats.org/officeDocument/2006/relationships" id="258" r:id="Rdd8cf24f49e94a00"/>
    <p:sldId xmlns:r="http://schemas.openxmlformats.org/officeDocument/2006/relationships" id="259" r:id="R8a240bcb65d447e7"/>
    <p:sldId xmlns:r="http://schemas.openxmlformats.org/officeDocument/2006/relationships" id="260" r:id="R6c8fa4a53eaa4a5a"/>
    <p:sldId xmlns:r="http://schemas.openxmlformats.org/officeDocument/2006/relationships" id="261" r:id="Rd22501a4e1c4490a"/>
    <p:sldId xmlns:r="http://schemas.openxmlformats.org/officeDocument/2006/relationships" id="262" r:id="R5513edf5844344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fea6af239a431c" /><Relationship Type="http://schemas.openxmlformats.org/officeDocument/2006/relationships/slide" Target="/ppt/slides/slide1.xml" Id="R57022f185fb04d84" /><Relationship Type="http://schemas.openxmlformats.org/officeDocument/2006/relationships/slide" Target="/ppt/slides/slide2.xml" Id="R9d37a1306b464399" /><Relationship Type="http://schemas.openxmlformats.org/officeDocument/2006/relationships/slide" Target="/ppt/slides/slide3.xml" Id="Rdd8cf24f49e94a00" /><Relationship Type="http://schemas.openxmlformats.org/officeDocument/2006/relationships/slide" Target="/ppt/slides/slide4.xml" Id="R8a240bcb65d447e7" /><Relationship Type="http://schemas.openxmlformats.org/officeDocument/2006/relationships/slide" Target="/ppt/slides/slide5.xml" Id="R6c8fa4a53eaa4a5a" /><Relationship Type="http://schemas.openxmlformats.org/officeDocument/2006/relationships/slide" Target="/ppt/slides/slide6.xml" Id="Rd22501a4e1c4490a" /><Relationship Type="http://schemas.openxmlformats.org/officeDocument/2006/relationships/slide" Target="/ppt/slides/slide7.xml" Id="R5513edf5844344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969a301f714e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d930b29e24d5e" /><Relationship Type="http://schemas.openxmlformats.org/officeDocument/2006/relationships/theme" Target="/ppt/slideMasters/theme/theme1.xml" Id="Rd862a1d590b347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ed930b29e24d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6ae8acd6a4f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9a5d7356d40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32616fe98b47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ac5a7269f4b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b5fce909a42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431f1c6894a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b5711f5634a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MJØSA VARME &amp; SANITÆR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MJØSA VARME &amp; SANITÆR AS ble etablert [år] og holder til i Moelv.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3 121 713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333 133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266 096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480 646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2 043 783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PM LØBERG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Stertivegen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2390 Moelv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922 425 345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