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e874d49e8b4b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18715346d24dd2"/>
  </p:sldMasterIdLst>
  <p:sldIdLst>
    <p:sldId xmlns:r="http://schemas.openxmlformats.org/officeDocument/2006/relationships" id="256" r:id="R4ec3ab0d71154a46"/>
    <p:sldId xmlns:r="http://schemas.openxmlformats.org/officeDocument/2006/relationships" id="257" r:id="Readec14988554bb3"/>
    <p:sldId xmlns:r="http://schemas.openxmlformats.org/officeDocument/2006/relationships" id="258" r:id="Rb92e6ae55a764d32"/>
    <p:sldId xmlns:r="http://schemas.openxmlformats.org/officeDocument/2006/relationships" id="259" r:id="Rd4647652d5be4100"/>
    <p:sldId xmlns:r="http://schemas.openxmlformats.org/officeDocument/2006/relationships" id="260" r:id="Rd3dcfbdc4fb343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8715346d24dd2" /><Relationship Type="http://schemas.openxmlformats.org/officeDocument/2006/relationships/slide" Target="/ppt/slides/slide1.xml" Id="R4ec3ab0d71154a46" /><Relationship Type="http://schemas.openxmlformats.org/officeDocument/2006/relationships/slide" Target="/ppt/slides/slide2.xml" Id="Readec14988554bb3" /><Relationship Type="http://schemas.openxmlformats.org/officeDocument/2006/relationships/slide" Target="/ppt/slides/slide3.xml" Id="Rb92e6ae55a764d32" /><Relationship Type="http://schemas.openxmlformats.org/officeDocument/2006/relationships/slide" Target="/ppt/slides/slide4.xml" Id="Rd4647652d5be4100" /><Relationship Type="http://schemas.openxmlformats.org/officeDocument/2006/relationships/slide" Target="/ppt/slides/slide5.xml" Id="Rd3dcfbdc4fb343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65dc1545a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0526a322e49e2" /><Relationship Type="http://schemas.openxmlformats.org/officeDocument/2006/relationships/theme" Target="/ppt/slideMasters/theme/theme1.xml" Id="R1a6daf11b35d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90526a322e49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b2d60eef246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974083f24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0dcad92fd41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aa9ff8d4044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8fc1e329447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ROADSPED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ROADSPED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ROADSPED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ROADSPED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ROADSPED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ROADSPED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922 432 724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ROADSPED AS</a:t>
            </a:r>
          </a:p>
        </p:txBody>
      </p:sp>
    </p:spTree>
  </p:cSld>
  <p:clrMapOvr>
    <a:masterClrMapping xmlns:a="http://schemas.openxmlformats.org/drawingml/2006/main"/>
  </p:clrMapOvr>
</p:sld>
</file>