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063c992a8e42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18056202af484e"/>
  </p:sldMasterIdLst>
  <p:sldIdLst>
    <p:sldId xmlns:r="http://schemas.openxmlformats.org/officeDocument/2006/relationships" id="256" r:id="R62aed5cb2eba4c53"/>
    <p:sldId xmlns:r="http://schemas.openxmlformats.org/officeDocument/2006/relationships" id="257" r:id="R9c79a73ba53c4c87"/>
    <p:sldId xmlns:r="http://schemas.openxmlformats.org/officeDocument/2006/relationships" id="258" r:id="R4f30d352489244c5"/>
    <p:sldId xmlns:r="http://schemas.openxmlformats.org/officeDocument/2006/relationships" id="259" r:id="Rab0bbb2338d64b43"/>
    <p:sldId xmlns:r="http://schemas.openxmlformats.org/officeDocument/2006/relationships" id="260" r:id="R5afd8c8bb0ad4784"/>
    <p:sldId xmlns:r="http://schemas.openxmlformats.org/officeDocument/2006/relationships" id="261" r:id="R1f72ea959ad44f7a"/>
    <p:sldId xmlns:r="http://schemas.openxmlformats.org/officeDocument/2006/relationships" id="262" r:id="R72cda55067bb4a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18056202af484e" /><Relationship Type="http://schemas.openxmlformats.org/officeDocument/2006/relationships/slide" Target="/ppt/slides/slide1.xml" Id="R62aed5cb2eba4c53" /><Relationship Type="http://schemas.openxmlformats.org/officeDocument/2006/relationships/slide" Target="/ppt/slides/slide2.xml" Id="R9c79a73ba53c4c87" /><Relationship Type="http://schemas.openxmlformats.org/officeDocument/2006/relationships/slide" Target="/ppt/slides/slide3.xml" Id="R4f30d352489244c5" /><Relationship Type="http://schemas.openxmlformats.org/officeDocument/2006/relationships/slide" Target="/ppt/slides/slide4.xml" Id="Rab0bbb2338d64b43" /><Relationship Type="http://schemas.openxmlformats.org/officeDocument/2006/relationships/slide" Target="/ppt/slides/slide5.xml" Id="R5afd8c8bb0ad4784" /><Relationship Type="http://schemas.openxmlformats.org/officeDocument/2006/relationships/slide" Target="/ppt/slides/slide6.xml" Id="R1f72ea959ad44f7a" /><Relationship Type="http://schemas.openxmlformats.org/officeDocument/2006/relationships/slide" Target="/ppt/slides/slide7.xml" Id="R72cda55067bb4a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283a0bb04a46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ddb04bbae24cc3" /><Relationship Type="http://schemas.openxmlformats.org/officeDocument/2006/relationships/theme" Target="/ppt/slideMasters/theme/theme1.xml" Id="R8edfad6e60d34f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ddb04bbae24c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5a8adc97ee4a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3e7f949d2540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cb252ff77344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8910da633245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ef76c2ee51403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db89db37ab4ec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457b398d6e4c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TFD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TFD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−13 106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−13 153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5 286 905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5 286 905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 TOBIAS FAHRE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Jonsokveien 13B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922 539 413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TFD HOLDING AS</a:t>
            </a:r>
          </a:p>
        </p:txBody>
      </p:sp>
    </p:spTree>
  </p:cSld>
  <p:clrMapOvr>
    <a:masterClrMapping xmlns:a="http://schemas.openxmlformats.org/drawingml/2006/main"/>
  </p:clrMapOvr>
</p:sld>
</file>