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02a08f2c88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07d7b17ef349bb"/>
  </p:sldMasterIdLst>
  <p:sldIdLst>
    <p:sldId xmlns:r="http://schemas.openxmlformats.org/officeDocument/2006/relationships" id="256" r:id="R1b2b8e9e61da4481"/>
    <p:sldId xmlns:r="http://schemas.openxmlformats.org/officeDocument/2006/relationships" id="257" r:id="R9ebcba922bfe4c41"/>
    <p:sldId xmlns:r="http://schemas.openxmlformats.org/officeDocument/2006/relationships" id="258" r:id="R2bd1771934974dc4"/>
    <p:sldId xmlns:r="http://schemas.openxmlformats.org/officeDocument/2006/relationships" id="259" r:id="R104aa4bad1da4780"/>
    <p:sldId xmlns:r="http://schemas.openxmlformats.org/officeDocument/2006/relationships" id="260" r:id="Rdaafed670ddd4039"/>
    <p:sldId xmlns:r="http://schemas.openxmlformats.org/officeDocument/2006/relationships" id="261" r:id="R1de18b4e81df4b22"/>
    <p:sldId xmlns:r="http://schemas.openxmlformats.org/officeDocument/2006/relationships" id="262" r:id="Rc99b2f8830ee40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07d7b17ef349bb" /><Relationship Type="http://schemas.openxmlformats.org/officeDocument/2006/relationships/slide" Target="/ppt/slides/slide1.xml" Id="R1b2b8e9e61da4481" /><Relationship Type="http://schemas.openxmlformats.org/officeDocument/2006/relationships/slide" Target="/ppt/slides/slide2.xml" Id="R9ebcba922bfe4c41" /><Relationship Type="http://schemas.openxmlformats.org/officeDocument/2006/relationships/slide" Target="/ppt/slides/slide3.xml" Id="R2bd1771934974dc4" /><Relationship Type="http://schemas.openxmlformats.org/officeDocument/2006/relationships/slide" Target="/ppt/slides/slide4.xml" Id="R104aa4bad1da4780" /><Relationship Type="http://schemas.openxmlformats.org/officeDocument/2006/relationships/slide" Target="/ppt/slides/slide5.xml" Id="Rdaafed670ddd4039" /><Relationship Type="http://schemas.openxmlformats.org/officeDocument/2006/relationships/slide" Target="/ppt/slides/slide6.xml" Id="R1de18b4e81df4b22" /><Relationship Type="http://schemas.openxmlformats.org/officeDocument/2006/relationships/slide" Target="/ppt/slides/slide7.xml" Id="Rc99b2f8830ee40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cdbc7ea2c43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55ed517c24a6e" /><Relationship Type="http://schemas.openxmlformats.org/officeDocument/2006/relationships/theme" Target="/ppt/slideMasters/theme/theme1.xml" Id="R4cb4c6094237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d55ed517c24a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3ff23ad4a43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96dd300444c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057794783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dc11f11a54c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c5c622af74d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b0018a1c041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78982f95448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BLIKKENSLAGERMESTER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BLIKKENSLAGERMESTER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20 053 216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1 168 926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1 098 372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1 892 963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7 225 108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TORD STATLE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MASKINUTLEIE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Grefsenkollveien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922 541 639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