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1a48ab836349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b1208f36e3458f"/>
  </p:sldMasterIdLst>
  <p:sldIdLst>
    <p:sldId xmlns:r="http://schemas.openxmlformats.org/officeDocument/2006/relationships" id="256" r:id="Rea0ed116fc0d4c69"/>
    <p:sldId xmlns:r="http://schemas.openxmlformats.org/officeDocument/2006/relationships" id="257" r:id="R6826cb352a7447c5"/>
    <p:sldId xmlns:r="http://schemas.openxmlformats.org/officeDocument/2006/relationships" id="258" r:id="R988c3dc94799450d"/>
    <p:sldId xmlns:r="http://schemas.openxmlformats.org/officeDocument/2006/relationships" id="259" r:id="R91d9c0341de345a9"/>
    <p:sldId xmlns:r="http://schemas.openxmlformats.org/officeDocument/2006/relationships" id="260" r:id="Rd627b7e89e374d65"/>
    <p:sldId xmlns:r="http://schemas.openxmlformats.org/officeDocument/2006/relationships" id="261" r:id="R6347c07d87844122"/>
    <p:sldId xmlns:r="http://schemas.openxmlformats.org/officeDocument/2006/relationships" id="262" r:id="Re1f7f2637df742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1208f36e3458f" /><Relationship Type="http://schemas.openxmlformats.org/officeDocument/2006/relationships/slide" Target="/ppt/slides/slide1.xml" Id="Rea0ed116fc0d4c69" /><Relationship Type="http://schemas.openxmlformats.org/officeDocument/2006/relationships/slide" Target="/ppt/slides/slide2.xml" Id="R6826cb352a7447c5" /><Relationship Type="http://schemas.openxmlformats.org/officeDocument/2006/relationships/slide" Target="/ppt/slides/slide3.xml" Id="R988c3dc94799450d" /><Relationship Type="http://schemas.openxmlformats.org/officeDocument/2006/relationships/slide" Target="/ppt/slides/slide4.xml" Id="R91d9c0341de345a9" /><Relationship Type="http://schemas.openxmlformats.org/officeDocument/2006/relationships/slide" Target="/ppt/slides/slide5.xml" Id="Rd627b7e89e374d65" /><Relationship Type="http://schemas.openxmlformats.org/officeDocument/2006/relationships/slide" Target="/ppt/slides/slide6.xml" Id="R6347c07d87844122" /><Relationship Type="http://schemas.openxmlformats.org/officeDocument/2006/relationships/slide" Target="/ppt/slides/slide7.xml" Id="Re1f7f2637df742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2d401d40a48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7252d1852427b" /><Relationship Type="http://schemas.openxmlformats.org/officeDocument/2006/relationships/theme" Target="/ppt/slideMasters/theme/theme1.xml" Id="Rd9e17ea96eb7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37252d1852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66196067c40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6f3cdb192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9bd2dc39f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d3963b02d4b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6b1b397a244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714f068334d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16a06da994c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