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5482504df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2bab91561441e"/>
  </p:sldMasterIdLst>
  <p:sldIdLst>
    <p:sldId xmlns:r="http://schemas.openxmlformats.org/officeDocument/2006/relationships" id="256" r:id="R5c3fc8f0ef3d46e0"/>
    <p:sldId xmlns:r="http://schemas.openxmlformats.org/officeDocument/2006/relationships" id="257" r:id="Rd2bfb43567c94627"/>
    <p:sldId xmlns:r="http://schemas.openxmlformats.org/officeDocument/2006/relationships" id="258" r:id="Re4d18e69255441f2"/>
    <p:sldId xmlns:r="http://schemas.openxmlformats.org/officeDocument/2006/relationships" id="259" r:id="R4e51278a658b4101"/>
    <p:sldId xmlns:r="http://schemas.openxmlformats.org/officeDocument/2006/relationships" id="260" r:id="R5543d735d33748f3"/>
    <p:sldId xmlns:r="http://schemas.openxmlformats.org/officeDocument/2006/relationships" id="261" r:id="R722c71dc6d304b3c"/>
    <p:sldId xmlns:r="http://schemas.openxmlformats.org/officeDocument/2006/relationships" id="262" r:id="Raa34ebb9801c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2bab91561441e" /><Relationship Type="http://schemas.openxmlformats.org/officeDocument/2006/relationships/slide" Target="/ppt/slides/slide1.xml" Id="R5c3fc8f0ef3d46e0" /><Relationship Type="http://schemas.openxmlformats.org/officeDocument/2006/relationships/slide" Target="/ppt/slides/slide2.xml" Id="Rd2bfb43567c94627" /><Relationship Type="http://schemas.openxmlformats.org/officeDocument/2006/relationships/slide" Target="/ppt/slides/slide3.xml" Id="Re4d18e69255441f2" /><Relationship Type="http://schemas.openxmlformats.org/officeDocument/2006/relationships/slide" Target="/ppt/slides/slide4.xml" Id="R4e51278a658b4101" /><Relationship Type="http://schemas.openxmlformats.org/officeDocument/2006/relationships/slide" Target="/ppt/slides/slide5.xml" Id="R5543d735d33748f3" /><Relationship Type="http://schemas.openxmlformats.org/officeDocument/2006/relationships/slide" Target="/ppt/slides/slide6.xml" Id="R722c71dc6d304b3c" /><Relationship Type="http://schemas.openxmlformats.org/officeDocument/2006/relationships/slide" Target="/ppt/slides/slide7.xml" Id="Raa34ebb9801c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6b9f3f39b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21d17457046c5" /><Relationship Type="http://schemas.openxmlformats.org/officeDocument/2006/relationships/theme" Target="/ppt/slideMasters/theme/theme1.xml" Id="Ra6e12ac35df1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21d17457046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f61d18811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3fbc0ea374f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a5d8edb99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2d2273628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b0bb87f5548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6e6aa485a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f0d3f882a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