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07ca6f32654a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293da8a98344e9"/>
  </p:sldMasterIdLst>
  <p:sldIdLst>
    <p:sldId xmlns:r="http://schemas.openxmlformats.org/officeDocument/2006/relationships" id="256" r:id="R016b9c99ccf14792"/>
    <p:sldId xmlns:r="http://schemas.openxmlformats.org/officeDocument/2006/relationships" id="257" r:id="Rbb61d2904d014501"/>
    <p:sldId xmlns:r="http://schemas.openxmlformats.org/officeDocument/2006/relationships" id="258" r:id="Rbec0875d75bf45c4"/>
    <p:sldId xmlns:r="http://schemas.openxmlformats.org/officeDocument/2006/relationships" id="259" r:id="R5f8245525a6244e2"/>
    <p:sldId xmlns:r="http://schemas.openxmlformats.org/officeDocument/2006/relationships" id="260" r:id="Re629a007786946f1"/>
    <p:sldId xmlns:r="http://schemas.openxmlformats.org/officeDocument/2006/relationships" id="261" r:id="R6d7254ca185447c8"/>
    <p:sldId xmlns:r="http://schemas.openxmlformats.org/officeDocument/2006/relationships" id="262" r:id="Rc76aaa89083849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93da8a98344e9" /><Relationship Type="http://schemas.openxmlformats.org/officeDocument/2006/relationships/slide" Target="/ppt/slides/slide1.xml" Id="R016b9c99ccf14792" /><Relationship Type="http://schemas.openxmlformats.org/officeDocument/2006/relationships/slide" Target="/ppt/slides/slide2.xml" Id="Rbb61d2904d014501" /><Relationship Type="http://schemas.openxmlformats.org/officeDocument/2006/relationships/slide" Target="/ppt/slides/slide3.xml" Id="Rbec0875d75bf45c4" /><Relationship Type="http://schemas.openxmlformats.org/officeDocument/2006/relationships/slide" Target="/ppt/slides/slide4.xml" Id="R5f8245525a6244e2" /><Relationship Type="http://schemas.openxmlformats.org/officeDocument/2006/relationships/slide" Target="/ppt/slides/slide5.xml" Id="Re629a007786946f1" /><Relationship Type="http://schemas.openxmlformats.org/officeDocument/2006/relationships/slide" Target="/ppt/slides/slide6.xml" Id="R6d7254ca185447c8" /><Relationship Type="http://schemas.openxmlformats.org/officeDocument/2006/relationships/slide" Target="/ppt/slides/slide7.xml" Id="Rc76aaa89083849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1ffee27b1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5ea2fb1f949fa" /><Relationship Type="http://schemas.openxmlformats.org/officeDocument/2006/relationships/theme" Target="/ppt/slideMasters/theme/theme1.xml" Id="Rc9452d76c90445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b5ea2fb1f9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0ff5a620f4f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8b7fe4786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709237d794a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8675667fd49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43ebbe5c84d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b5175390745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6c455478d4a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VITAL HELSE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VITAL HELSE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642 784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BENEDICTE MIDTBØ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MIDTBØ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922 596 921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