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96984816d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e50fa02274475"/>
  </p:sldMasterIdLst>
  <p:sldIdLst>
    <p:sldId xmlns:r="http://schemas.openxmlformats.org/officeDocument/2006/relationships" id="256" r:id="R60f2e081b68d4709"/>
    <p:sldId xmlns:r="http://schemas.openxmlformats.org/officeDocument/2006/relationships" id="257" r:id="R8be8b5842a0b403e"/>
    <p:sldId xmlns:r="http://schemas.openxmlformats.org/officeDocument/2006/relationships" id="258" r:id="Rcfe28178dc064373"/>
    <p:sldId xmlns:r="http://schemas.openxmlformats.org/officeDocument/2006/relationships" id="259" r:id="R122148ccc939431f"/>
    <p:sldId xmlns:r="http://schemas.openxmlformats.org/officeDocument/2006/relationships" id="260" r:id="Red169369e29344c2"/>
    <p:sldId xmlns:r="http://schemas.openxmlformats.org/officeDocument/2006/relationships" id="261" r:id="Rcf8883277f09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e50fa02274475" /><Relationship Type="http://schemas.openxmlformats.org/officeDocument/2006/relationships/slide" Target="/ppt/slides/slide1.xml" Id="R60f2e081b68d4709" /><Relationship Type="http://schemas.openxmlformats.org/officeDocument/2006/relationships/slide" Target="/ppt/slides/slide2.xml" Id="R8be8b5842a0b403e" /><Relationship Type="http://schemas.openxmlformats.org/officeDocument/2006/relationships/slide" Target="/ppt/slides/slide3.xml" Id="Rcfe28178dc064373" /><Relationship Type="http://schemas.openxmlformats.org/officeDocument/2006/relationships/slide" Target="/ppt/slides/slide4.xml" Id="R122148ccc939431f" /><Relationship Type="http://schemas.openxmlformats.org/officeDocument/2006/relationships/slide" Target="/ppt/slides/slide5.xml" Id="Red169369e29344c2" /><Relationship Type="http://schemas.openxmlformats.org/officeDocument/2006/relationships/slide" Target="/ppt/slides/slide6.xml" Id="Rcf8883277f09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ed99ad28d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fb10a81e42d6" /><Relationship Type="http://schemas.openxmlformats.org/officeDocument/2006/relationships/theme" Target="/ppt/slideMasters/theme/theme1.xml" Id="Rc44990bd1743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8fb10a81e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4d3f570a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f418dc14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bba1cc1e9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3faf0948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daddb5660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fa21637e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NAILED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NAILED IT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