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5720ffcc3b44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ce20054284442e"/>
  </p:sldMasterIdLst>
  <p:sldIdLst>
    <p:sldId xmlns:r="http://schemas.openxmlformats.org/officeDocument/2006/relationships" id="256" r:id="Rdcc503852b974e0d"/>
    <p:sldId xmlns:r="http://schemas.openxmlformats.org/officeDocument/2006/relationships" id="257" r:id="R64a97786ebb4482e"/>
    <p:sldId xmlns:r="http://schemas.openxmlformats.org/officeDocument/2006/relationships" id="258" r:id="Rc026edbeca894cfe"/>
    <p:sldId xmlns:r="http://schemas.openxmlformats.org/officeDocument/2006/relationships" id="259" r:id="R1730cb00d9a745a5"/>
    <p:sldId xmlns:r="http://schemas.openxmlformats.org/officeDocument/2006/relationships" id="260" r:id="Re5768b480b304622"/>
    <p:sldId xmlns:r="http://schemas.openxmlformats.org/officeDocument/2006/relationships" id="261" r:id="R27d82597f7e94f11"/>
    <p:sldId xmlns:r="http://schemas.openxmlformats.org/officeDocument/2006/relationships" id="262" r:id="Ra9d159c62df241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ce20054284442e" /><Relationship Type="http://schemas.openxmlformats.org/officeDocument/2006/relationships/slide" Target="/ppt/slides/slide1.xml" Id="Rdcc503852b974e0d" /><Relationship Type="http://schemas.openxmlformats.org/officeDocument/2006/relationships/slide" Target="/ppt/slides/slide2.xml" Id="R64a97786ebb4482e" /><Relationship Type="http://schemas.openxmlformats.org/officeDocument/2006/relationships/slide" Target="/ppt/slides/slide3.xml" Id="Rc026edbeca894cfe" /><Relationship Type="http://schemas.openxmlformats.org/officeDocument/2006/relationships/slide" Target="/ppt/slides/slide4.xml" Id="R1730cb00d9a745a5" /><Relationship Type="http://schemas.openxmlformats.org/officeDocument/2006/relationships/slide" Target="/ppt/slides/slide5.xml" Id="Re5768b480b304622" /><Relationship Type="http://schemas.openxmlformats.org/officeDocument/2006/relationships/slide" Target="/ppt/slides/slide6.xml" Id="R27d82597f7e94f11" /><Relationship Type="http://schemas.openxmlformats.org/officeDocument/2006/relationships/slide" Target="/ppt/slides/slide7.xml" Id="Ra9d159c62df241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524772bb4c45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b9c506a424e75" /><Relationship Type="http://schemas.openxmlformats.org/officeDocument/2006/relationships/theme" Target="/ppt/slideMasters/theme/theme1.xml" Id="Ra4d4506cfce94d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bb9c506a424e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a322440d94b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20c92016c41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9971978c94d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64306c3834b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cd24dec0343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4af9b422246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28cc475b546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FOLGEFONNA WERGELAND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FOLGEFONNA 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FOLGEFONNA WERGELAND HOLDING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FOLGEFONNA 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FOLGEFONNA 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FOLGEFONNA 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560 898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606 998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FOLGEFONNA 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WALDEMAR VALLE WERGELAND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FOLGEFONNA 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Halvorshagen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5244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922 606 021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FOLGEFONNA WERGELAND HOLDING AS</a:t>
            </a:r>
          </a:p>
        </p:txBody>
      </p:sp>
    </p:spTree>
  </p:cSld>
  <p:clrMapOvr>
    <a:masterClrMapping xmlns:a="http://schemas.openxmlformats.org/drawingml/2006/main"/>
  </p:clrMapOvr>
</p:sld>
</file>