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379f70e05642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a4fc986b9348a4"/>
  </p:sldMasterIdLst>
  <p:sldIdLst>
    <p:sldId xmlns:r="http://schemas.openxmlformats.org/officeDocument/2006/relationships" id="256" r:id="R811451a1a59c4574"/>
    <p:sldId xmlns:r="http://schemas.openxmlformats.org/officeDocument/2006/relationships" id="257" r:id="Rf4e9c5507ef54263"/>
    <p:sldId xmlns:r="http://schemas.openxmlformats.org/officeDocument/2006/relationships" id="258" r:id="R041c22a7fb8640d2"/>
    <p:sldId xmlns:r="http://schemas.openxmlformats.org/officeDocument/2006/relationships" id="259" r:id="Rd368cf3fbd674b42"/>
    <p:sldId xmlns:r="http://schemas.openxmlformats.org/officeDocument/2006/relationships" id="260" r:id="R246c76bc04c642e8"/>
    <p:sldId xmlns:r="http://schemas.openxmlformats.org/officeDocument/2006/relationships" id="261" r:id="R50c35b9e3cf54b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a4fc986b9348a4" /><Relationship Type="http://schemas.openxmlformats.org/officeDocument/2006/relationships/slide" Target="/ppt/slides/slide1.xml" Id="R811451a1a59c4574" /><Relationship Type="http://schemas.openxmlformats.org/officeDocument/2006/relationships/slide" Target="/ppt/slides/slide2.xml" Id="Rf4e9c5507ef54263" /><Relationship Type="http://schemas.openxmlformats.org/officeDocument/2006/relationships/slide" Target="/ppt/slides/slide3.xml" Id="R041c22a7fb8640d2" /><Relationship Type="http://schemas.openxmlformats.org/officeDocument/2006/relationships/slide" Target="/ppt/slides/slide4.xml" Id="Rd368cf3fbd674b42" /><Relationship Type="http://schemas.openxmlformats.org/officeDocument/2006/relationships/slide" Target="/ppt/slides/slide5.xml" Id="R246c76bc04c642e8" /><Relationship Type="http://schemas.openxmlformats.org/officeDocument/2006/relationships/slide" Target="/ppt/slides/slide6.xml" Id="R50c35b9e3cf54b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448b3d3fec48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b2cf5e448413f" /><Relationship Type="http://schemas.openxmlformats.org/officeDocument/2006/relationships/theme" Target="/ppt/slideMasters/theme/theme1.xml" Id="Ra17d1085223a49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cb2cf5e44841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538b85dae4f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f07ccef654c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0f61653b549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e718fe44448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ce89f89984b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ea18bb9ff45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MSAA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Fabrikkvegen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4362 Vigrestad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922 651 663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