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19c714513241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46aef6c76145bf"/>
  </p:sldMasterIdLst>
  <p:sldIdLst>
    <p:sldId xmlns:r="http://schemas.openxmlformats.org/officeDocument/2006/relationships" id="256" r:id="Rcbbd7c7622be4853"/>
    <p:sldId xmlns:r="http://schemas.openxmlformats.org/officeDocument/2006/relationships" id="257" r:id="R350c6b85dd364261"/>
    <p:sldId xmlns:r="http://schemas.openxmlformats.org/officeDocument/2006/relationships" id="258" r:id="R070b50c85e9a46f1"/>
    <p:sldId xmlns:r="http://schemas.openxmlformats.org/officeDocument/2006/relationships" id="259" r:id="Ra9aa4243b8874915"/>
    <p:sldId xmlns:r="http://schemas.openxmlformats.org/officeDocument/2006/relationships" id="260" r:id="R563d3a2e853b4c8e"/>
    <p:sldId xmlns:r="http://schemas.openxmlformats.org/officeDocument/2006/relationships" id="261" r:id="Rd06cc78444434cec"/>
    <p:sldId xmlns:r="http://schemas.openxmlformats.org/officeDocument/2006/relationships" id="262" r:id="R3c59b2d5ed4b46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46aef6c76145bf" /><Relationship Type="http://schemas.openxmlformats.org/officeDocument/2006/relationships/slide" Target="/ppt/slides/slide1.xml" Id="Rcbbd7c7622be4853" /><Relationship Type="http://schemas.openxmlformats.org/officeDocument/2006/relationships/slide" Target="/ppt/slides/slide2.xml" Id="R350c6b85dd364261" /><Relationship Type="http://schemas.openxmlformats.org/officeDocument/2006/relationships/slide" Target="/ppt/slides/slide3.xml" Id="R070b50c85e9a46f1" /><Relationship Type="http://schemas.openxmlformats.org/officeDocument/2006/relationships/slide" Target="/ppt/slides/slide4.xml" Id="Ra9aa4243b8874915" /><Relationship Type="http://schemas.openxmlformats.org/officeDocument/2006/relationships/slide" Target="/ppt/slides/slide5.xml" Id="R563d3a2e853b4c8e" /><Relationship Type="http://schemas.openxmlformats.org/officeDocument/2006/relationships/slide" Target="/ppt/slides/slide6.xml" Id="Rd06cc78444434cec" /><Relationship Type="http://schemas.openxmlformats.org/officeDocument/2006/relationships/slide" Target="/ppt/slides/slide7.xml" Id="R3c59b2d5ed4b46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8a97e6cc5249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ef0c8aea643c0" /><Relationship Type="http://schemas.openxmlformats.org/officeDocument/2006/relationships/theme" Target="/ppt/slideMasters/theme/theme1.xml" Id="R809afe03786445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cef0c8aea643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3c182ed384f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1d8eb07d543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d5402021548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ba91800324b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34102d76140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0b10d859a4e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4eb525f4d47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MSAA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MSAA AS ble etablert [år] og holder til i Vigrestad.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7 560 214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70 030 983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80 572 121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AARSLAND MARTIN SVENSEN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Fabrikkvegen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4362 Vigrestad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922 651 663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