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7a699c124c45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e015e34dbf4148"/>
  </p:sldMasterIdLst>
  <p:sldIdLst>
    <p:sldId xmlns:r="http://schemas.openxmlformats.org/officeDocument/2006/relationships" id="256" r:id="R1b67a49f28564b10"/>
    <p:sldId xmlns:r="http://schemas.openxmlformats.org/officeDocument/2006/relationships" id="257" r:id="R897ac2a844e8470b"/>
    <p:sldId xmlns:r="http://schemas.openxmlformats.org/officeDocument/2006/relationships" id="258" r:id="R7e9c01128fb14d91"/>
    <p:sldId xmlns:r="http://schemas.openxmlformats.org/officeDocument/2006/relationships" id="259" r:id="Rd6e600c7a6394e76"/>
    <p:sldId xmlns:r="http://schemas.openxmlformats.org/officeDocument/2006/relationships" id="260" r:id="Rd55e16f9cb05444a"/>
    <p:sldId xmlns:r="http://schemas.openxmlformats.org/officeDocument/2006/relationships" id="261" r:id="R5723d8a46a78457e"/>
    <p:sldId xmlns:r="http://schemas.openxmlformats.org/officeDocument/2006/relationships" id="262" r:id="R3f1a5c39f6f740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015e34dbf4148" /><Relationship Type="http://schemas.openxmlformats.org/officeDocument/2006/relationships/slide" Target="/ppt/slides/slide1.xml" Id="R1b67a49f28564b10" /><Relationship Type="http://schemas.openxmlformats.org/officeDocument/2006/relationships/slide" Target="/ppt/slides/slide2.xml" Id="R897ac2a844e8470b" /><Relationship Type="http://schemas.openxmlformats.org/officeDocument/2006/relationships/slide" Target="/ppt/slides/slide3.xml" Id="R7e9c01128fb14d91" /><Relationship Type="http://schemas.openxmlformats.org/officeDocument/2006/relationships/slide" Target="/ppt/slides/slide4.xml" Id="Rd6e600c7a6394e76" /><Relationship Type="http://schemas.openxmlformats.org/officeDocument/2006/relationships/slide" Target="/ppt/slides/slide5.xml" Id="Rd55e16f9cb05444a" /><Relationship Type="http://schemas.openxmlformats.org/officeDocument/2006/relationships/slide" Target="/ppt/slides/slide6.xml" Id="R5723d8a46a78457e" /><Relationship Type="http://schemas.openxmlformats.org/officeDocument/2006/relationships/slide" Target="/ppt/slides/slide7.xml" Id="R3f1a5c39f6f740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5d08e237a14c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4b2f6a03a4bf0" /><Relationship Type="http://schemas.openxmlformats.org/officeDocument/2006/relationships/theme" Target="/ppt/slideMasters/theme/theme1.xml" Id="R4801e2d14c6f42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a4b2f6a03a4b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0a903b19149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fcc1e2a7949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e08cb02ad43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1ea4d65ac4e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d267a9a4843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f1a43f9fa40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ea040733f45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HØITOMT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HOLDING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6 447 281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Mellegårdsveien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