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75624258d54f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aebcfadc1e4d40"/>
  </p:sldMasterIdLst>
  <p:sldIdLst>
    <p:sldId xmlns:r="http://schemas.openxmlformats.org/officeDocument/2006/relationships" id="256" r:id="R4e3a4a46efc943a7"/>
    <p:sldId xmlns:r="http://schemas.openxmlformats.org/officeDocument/2006/relationships" id="257" r:id="R5d590d1cda794508"/>
    <p:sldId xmlns:r="http://schemas.openxmlformats.org/officeDocument/2006/relationships" id="258" r:id="R26a51e505e704eb9"/>
    <p:sldId xmlns:r="http://schemas.openxmlformats.org/officeDocument/2006/relationships" id="259" r:id="R04066553fa274ea0"/>
    <p:sldId xmlns:r="http://schemas.openxmlformats.org/officeDocument/2006/relationships" id="260" r:id="R99a18706adc742a4"/>
    <p:sldId xmlns:r="http://schemas.openxmlformats.org/officeDocument/2006/relationships" id="261" r:id="Rfe71ed3d27d24d26"/>
    <p:sldId xmlns:r="http://schemas.openxmlformats.org/officeDocument/2006/relationships" id="262" r:id="Rd4958ce173f944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ebcfadc1e4d40" /><Relationship Type="http://schemas.openxmlformats.org/officeDocument/2006/relationships/slide" Target="/ppt/slides/slide1.xml" Id="R4e3a4a46efc943a7" /><Relationship Type="http://schemas.openxmlformats.org/officeDocument/2006/relationships/slide" Target="/ppt/slides/slide2.xml" Id="R5d590d1cda794508" /><Relationship Type="http://schemas.openxmlformats.org/officeDocument/2006/relationships/slide" Target="/ppt/slides/slide3.xml" Id="R26a51e505e704eb9" /><Relationship Type="http://schemas.openxmlformats.org/officeDocument/2006/relationships/slide" Target="/ppt/slides/slide4.xml" Id="R04066553fa274ea0" /><Relationship Type="http://schemas.openxmlformats.org/officeDocument/2006/relationships/slide" Target="/ppt/slides/slide5.xml" Id="R99a18706adc742a4" /><Relationship Type="http://schemas.openxmlformats.org/officeDocument/2006/relationships/slide" Target="/ppt/slides/slide6.xml" Id="Rfe71ed3d27d24d26" /><Relationship Type="http://schemas.openxmlformats.org/officeDocument/2006/relationships/slide" Target="/ppt/slides/slide7.xml" Id="Rd4958ce173f944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820e09c10148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428db6f874d22" /><Relationship Type="http://schemas.openxmlformats.org/officeDocument/2006/relationships/theme" Target="/ppt/slideMasters/theme/theme1.xml" Id="R75f4ee7f42ec41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9428db6f874d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1b01cdade47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5413774094e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5987f6fda45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0c857733440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25b042c5f40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cf259de5842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ed77b7c964e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PLANERA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PLANERA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PLANERA HOLDING AS ble etablert [år] og holder til i Kolbeinsvik.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PLANERA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PLANERA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PLANERA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3 864 877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PLANERA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CHRIMA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EMB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MASKIN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PLANERA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Baard Nordstrand, Tinghaugen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5394 Kolbeinsvik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922 808 554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PLANERA HOLDING AS</a:t>
            </a:r>
          </a:p>
        </p:txBody>
      </p:sp>
    </p:spTree>
  </p:cSld>
  <p:clrMapOvr>
    <a:masterClrMapping xmlns:a="http://schemas.openxmlformats.org/drawingml/2006/main"/>
  </p:clrMapOvr>
</p:sld>
</file>