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ee578b34a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39e1744714426"/>
  </p:sldMasterIdLst>
  <p:sldIdLst>
    <p:sldId xmlns:r="http://schemas.openxmlformats.org/officeDocument/2006/relationships" id="256" r:id="R36162e85cd4f4562"/>
    <p:sldId xmlns:r="http://schemas.openxmlformats.org/officeDocument/2006/relationships" id="257" r:id="Rd36f505194384ed8"/>
    <p:sldId xmlns:r="http://schemas.openxmlformats.org/officeDocument/2006/relationships" id="258" r:id="R1091efe44ce4425d"/>
    <p:sldId xmlns:r="http://schemas.openxmlformats.org/officeDocument/2006/relationships" id="259" r:id="Rca52775c57054973"/>
    <p:sldId xmlns:r="http://schemas.openxmlformats.org/officeDocument/2006/relationships" id="260" r:id="Rd5e523e1d1ed4b94"/>
    <p:sldId xmlns:r="http://schemas.openxmlformats.org/officeDocument/2006/relationships" id="261" r:id="Rac14f5782d2e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39e1744714426" /><Relationship Type="http://schemas.openxmlformats.org/officeDocument/2006/relationships/slide" Target="/ppt/slides/slide1.xml" Id="R36162e85cd4f4562" /><Relationship Type="http://schemas.openxmlformats.org/officeDocument/2006/relationships/slide" Target="/ppt/slides/slide2.xml" Id="Rd36f505194384ed8" /><Relationship Type="http://schemas.openxmlformats.org/officeDocument/2006/relationships/slide" Target="/ppt/slides/slide3.xml" Id="R1091efe44ce4425d" /><Relationship Type="http://schemas.openxmlformats.org/officeDocument/2006/relationships/slide" Target="/ppt/slides/slide4.xml" Id="Rca52775c57054973" /><Relationship Type="http://schemas.openxmlformats.org/officeDocument/2006/relationships/slide" Target="/ppt/slides/slide5.xml" Id="Rd5e523e1d1ed4b94" /><Relationship Type="http://schemas.openxmlformats.org/officeDocument/2006/relationships/slide" Target="/ppt/slides/slide6.xml" Id="Rac14f5782d2e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9a503a927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6f27b7af04f15" /><Relationship Type="http://schemas.openxmlformats.org/officeDocument/2006/relationships/theme" Target="/ppt/slideMasters/theme/theme1.xml" Id="Rd2234ccd12e443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6f27b7af0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7b564c154c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43d536c3a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5baa63a9c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3cc2dd77c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7039920f6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4d1109d26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