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9fc0e7d91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979b5c7674b17"/>
  </p:sldMasterIdLst>
  <p:sldIdLst>
    <p:sldId xmlns:r="http://schemas.openxmlformats.org/officeDocument/2006/relationships" id="256" r:id="R92086de2e6134fbd"/>
    <p:sldId xmlns:r="http://schemas.openxmlformats.org/officeDocument/2006/relationships" id="257" r:id="Re1b1862899664f3a"/>
    <p:sldId xmlns:r="http://schemas.openxmlformats.org/officeDocument/2006/relationships" id="258" r:id="R7f76455c33344ca0"/>
    <p:sldId xmlns:r="http://schemas.openxmlformats.org/officeDocument/2006/relationships" id="259" r:id="R828e40de105e478d"/>
    <p:sldId xmlns:r="http://schemas.openxmlformats.org/officeDocument/2006/relationships" id="260" r:id="R22aa3ca1495c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979b5c7674b17" /><Relationship Type="http://schemas.openxmlformats.org/officeDocument/2006/relationships/slide" Target="/ppt/slides/slide1.xml" Id="R92086de2e6134fbd" /><Relationship Type="http://schemas.openxmlformats.org/officeDocument/2006/relationships/slide" Target="/ppt/slides/slide2.xml" Id="Re1b1862899664f3a" /><Relationship Type="http://schemas.openxmlformats.org/officeDocument/2006/relationships/slide" Target="/ppt/slides/slide3.xml" Id="R7f76455c33344ca0" /><Relationship Type="http://schemas.openxmlformats.org/officeDocument/2006/relationships/slide" Target="/ppt/slides/slide4.xml" Id="R828e40de105e478d" /><Relationship Type="http://schemas.openxmlformats.org/officeDocument/2006/relationships/slide" Target="/ppt/slides/slide5.xml" Id="R22aa3ca1495c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c8472ed4b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9391bd8584584" /><Relationship Type="http://schemas.openxmlformats.org/officeDocument/2006/relationships/theme" Target="/ppt/slideMasters/theme/theme1.xml" Id="R96dc732f50eb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9391bd858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f6fe2583e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4c2011934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3a4057b7e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a43fa3d94d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39fe26cb3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 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922 901 767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 TJENESTER AS</a:t>
            </a:r>
          </a:p>
        </p:txBody>
      </p:sp>
    </p:spTree>
  </p:cSld>
  <p:clrMapOvr>
    <a:masterClrMapping xmlns:a="http://schemas.openxmlformats.org/drawingml/2006/main"/>
  </p:clrMapOvr>
</p:sld>
</file>