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161ceae44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686cb36f54902"/>
  </p:sldMasterIdLst>
  <p:sldIdLst>
    <p:sldId xmlns:r="http://schemas.openxmlformats.org/officeDocument/2006/relationships" id="256" r:id="R3f0fbf7338144621"/>
    <p:sldId xmlns:r="http://schemas.openxmlformats.org/officeDocument/2006/relationships" id="257" r:id="R6f1ec050d0444d17"/>
    <p:sldId xmlns:r="http://schemas.openxmlformats.org/officeDocument/2006/relationships" id="258" r:id="Rc5dad2879e914fca"/>
    <p:sldId xmlns:r="http://schemas.openxmlformats.org/officeDocument/2006/relationships" id="259" r:id="R7835bdb6ab984e8d"/>
    <p:sldId xmlns:r="http://schemas.openxmlformats.org/officeDocument/2006/relationships" id="260" r:id="Re7adef7cd65f4fbf"/>
    <p:sldId xmlns:r="http://schemas.openxmlformats.org/officeDocument/2006/relationships" id="261" r:id="R385a3dddb9bb4c47"/>
    <p:sldId xmlns:r="http://schemas.openxmlformats.org/officeDocument/2006/relationships" id="262" r:id="R2d81fd75cdfa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686cb36f54902" /><Relationship Type="http://schemas.openxmlformats.org/officeDocument/2006/relationships/slide" Target="/ppt/slides/slide1.xml" Id="R3f0fbf7338144621" /><Relationship Type="http://schemas.openxmlformats.org/officeDocument/2006/relationships/slide" Target="/ppt/slides/slide2.xml" Id="R6f1ec050d0444d17" /><Relationship Type="http://schemas.openxmlformats.org/officeDocument/2006/relationships/slide" Target="/ppt/slides/slide3.xml" Id="Rc5dad2879e914fca" /><Relationship Type="http://schemas.openxmlformats.org/officeDocument/2006/relationships/slide" Target="/ppt/slides/slide4.xml" Id="R7835bdb6ab984e8d" /><Relationship Type="http://schemas.openxmlformats.org/officeDocument/2006/relationships/slide" Target="/ppt/slides/slide5.xml" Id="Re7adef7cd65f4fbf" /><Relationship Type="http://schemas.openxmlformats.org/officeDocument/2006/relationships/slide" Target="/ppt/slides/slide6.xml" Id="R385a3dddb9bb4c47" /><Relationship Type="http://schemas.openxmlformats.org/officeDocument/2006/relationships/slide" Target="/ppt/slides/slide7.xml" Id="R2d81fd75cdfa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11fcbdf13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4021820e54965" /><Relationship Type="http://schemas.openxmlformats.org/officeDocument/2006/relationships/theme" Target="/ppt/slideMasters/theme/theme1.xml" Id="R3d19703ed7f3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4021820e5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2d62be525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7d9d08e024c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d94173fb9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c4fc6cb01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cc0399100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d561e75845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ab8bc066d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VISUND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VISUND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937 808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KAIZEN TRADING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922 913 021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VISUND GRUPPEN AS</a:t>
            </a:r>
          </a:p>
        </p:txBody>
      </p:sp>
    </p:spTree>
  </p:cSld>
  <p:clrMapOvr>
    <a:masterClrMapping xmlns:a="http://schemas.openxmlformats.org/drawingml/2006/main"/>
  </p:clrMapOvr>
</p:sld>
</file>