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1d9c7c2f77148a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fda316bea13476c"/>
  </p:sldMasterIdLst>
  <p:sldIdLst>
    <p:sldId xmlns:r="http://schemas.openxmlformats.org/officeDocument/2006/relationships" id="256" r:id="Rb90c5f1fca65447d"/>
    <p:sldId xmlns:r="http://schemas.openxmlformats.org/officeDocument/2006/relationships" id="257" r:id="Rf693f374994541d3"/>
    <p:sldId xmlns:r="http://schemas.openxmlformats.org/officeDocument/2006/relationships" id="258" r:id="Rc7878660555e4d56"/>
    <p:sldId xmlns:r="http://schemas.openxmlformats.org/officeDocument/2006/relationships" id="259" r:id="R0d0c1a4a9b1f4518"/>
    <p:sldId xmlns:r="http://schemas.openxmlformats.org/officeDocument/2006/relationships" id="260" r:id="R33c11d6dfd2246d5"/>
    <p:sldId xmlns:r="http://schemas.openxmlformats.org/officeDocument/2006/relationships" id="261" r:id="R2127d76828ab4ec0"/>
    <p:sldId xmlns:r="http://schemas.openxmlformats.org/officeDocument/2006/relationships" id="262" r:id="R678d3f6c516c495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fda316bea13476c" /><Relationship Type="http://schemas.openxmlformats.org/officeDocument/2006/relationships/slide" Target="/ppt/slides/slide1.xml" Id="Rb90c5f1fca65447d" /><Relationship Type="http://schemas.openxmlformats.org/officeDocument/2006/relationships/slide" Target="/ppt/slides/slide2.xml" Id="Rf693f374994541d3" /><Relationship Type="http://schemas.openxmlformats.org/officeDocument/2006/relationships/slide" Target="/ppt/slides/slide3.xml" Id="Rc7878660555e4d56" /><Relationship Type="http://schemas.openxmlformats.org/officeDocument/2006/relationships/slide" Target="/ppt/slides/slide4.xml" Id="R0d0c1a4a9b1f4518" /><Relationship Type="http://schemas.openxmlformats.org/officeDocument/2006/relationships/slide" Target="/ppt/slides/slide5.xml" Id="R33c11d6dfd2246d5" /><Relationship Type="http://schemas.openxmlformats.org/officeDocument/2006/relationships/slide" Target="/ppt/slides/slide6.xml" Id="R2127d76828ab4ec0" /><Relationship Type="http://schemas.openxmlformats.org/officeDocument/2006/relationships/slide" Target="/ppt/slides/slide7.xml" Id="R678d3f6c516c495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e57ea3f8d12473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8b7972cb244aef" /><Relationship Type="http://schemas.openxmlformats.org/officeDocument/2006/relationships/theme" Target="/ppt/slideMasters/theme/theme1.xml" Id="R99fee4801ab04ac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e8b7972cb244ae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005c2613b9492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6ec591520f4cd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21a2a394a549f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fc577512044e4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b6fbb20f5643c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6a6d0fac284ed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c8acdc43b64ee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STJERNEN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STJERNEN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STJERNEN HOLDING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STJERNEN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STJERNEN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STJERNEN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9 383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−59 286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−65 003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15 898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15 898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STJERNEN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ICING AS  –  81,3 %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CLAYMORE AS  –  3,1 %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 LUND INVEST AS  –  3,1 %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HOCKEY HOLDING AS  –  3,1 %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HOLMSKAU EIENDOM AS  –  3,1 %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MEC AS  –  3,1 %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STJERNEN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922 936 749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STJERNEN HOLDING AS</a:t>
            </a:r>
          </a:p>
        </p:txBody>
      </p:sp>
    </p:spTree>
  </p:cSld>
  <p:clrMapOvr>
    <a:masterClrMapping xmlns:a="http://schemas.openxmlformats.org/drawingml/2006/main"/>
  </p:clrMapOvr>
</p:sld>
</file>