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c09d66d44344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b8449322894e18"/>
  </p:sldMasterIdLst>
  <p:sldIdLst>
    <p:sldId xmlns:r="http://schemas.openxmlformats.org/officeDocument/2006/relationships" id="256" r:id="Re1d8316b8dcf406b"/>
    <p:sldId xmlns:r="http://schemas.openxmlformats.org/officeDocument/2006/relationships" id="257" r:id="R8b92afe0ae0d4f11"/>
    <p:sldId xmlns:r="http://schemas.openxmlformats.org/officeDocument/2006/relationships" id="258" r:id="R91097996695f4a1e"/>
    <p:sldId xmlns:r="http://schemas.openxmlformats.org/officeDocument/2006/relationships" id="259" r:id="R138eeafff5e04e13"/>
    <p:sldId xmlns:r="http://schemas.openxmlformats.org/officeDocument/2006/relationships" id="260" r:id="R2afce9fa798040ac"/>
    <p:sldId xmlns:r="http://schemas.openxmlformats.org/officeDocument/2006/relationships" id="261" r:id="Rc9f9d8717df64ab8"/>
    <p:sldId xmlns:r="http://schemas.openxmlformats.org/officeDocument/2006/relationships" id="262" r:id="Rd502f88708aa42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b8449322894e18" /><Relationship Type="http://schemas.openxmlformats.org/officeDocument/2006/relationships/slide" Target="/ppt/slides/slide1.xml" Id="Re1d8316b8dcf406b" /><Relationship Type="http://schemas.openxmlformats.org/officeDocument/2006/relationships/slide" Target="/ppt/slides/slide2.xml" Id="R8b92afe0ae0d4f11" /><Relationship Type="http://schemas.openxmlformats.org/officeDocument/2006/relationships/slide" Target="/ppt/slides/slide3.xml" Id="R91097996695f4a1e" /><Relationship Type="http://schemas.openxmlformats.org/officeDocument/2006/relationships/slide" Target="/ppt/slides/slide4.xml" Id="R138eeafff5e04e13" /><Relationship Type="http://schemas.openxmlformats.org/officeDocument/2006/relationships/slide" Target="/ppt/slides/slide5.xml" Id="R2afce9fa798040ac" /><Relationship Type="http://schemas.openxmlformats.org/officeDocument/2006/relationships/slide" Target="/ppt/slides/slide6.xml" Id="Rc9f9d8717df64ab8" /><Relationship Type="http://schemas.openxmlformats.org/officeDocument/2006/relationships/slide" Target="/ppt/slides/slide7.xml" Id="Rd502f88708aa42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9612ec906447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7b9d541764001" /><Relationship Type="http://schemas.openxmlformats.org/officeDocument/2006/relationships/theme" Target="/ppt/slideMasters/theme/theme1.xml" Id="Rb82025dbcfd240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77b9d5417640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645f7b47a4c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e96f294bd47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8070dd26c4d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c2a3c802d40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e7c323c334f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d3e8429a14a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82d043b5a4f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KETOI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KETOI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149 671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3 936 378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KAALD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v/Kenneth Kaald Jørgensen, Grillstadfjæra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922 972 702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