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147d243b07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92633e0ab94515"/>
  </p:sldMasterIdLst>
  <p:sldIdLst>
    <p:sldId xmlns:r="http://schemas.openxmlformats.org/officeDocument/2006/relationships" id="256" r:id="R837db1228a3546e1"/>
    <p:sldId xmlns:r="http://schemas.openxmlformats.org/officeDocument/2006/relationships" id="257" r:id="Rec2f19924269468a"/>
    <p:sldId xmlns:r="http://schemas.openxmlformats.org/officeDocument/2006/relationships" id="258" r:id="R72bb6601a2904dcb"/>
    <p:sldId xmlns:r="http://schemas.openxmlformats.org/officeDocument/2006/relationships" id="259" r:id="R94c780a1cf8f4c6e"/>
    <p:sldId xmlns:r="http://schemas.openxmlformats.org/officeDocument/2006/relationships" id="260" r:id="Rbae06404774d4017"/>
    <p:sldId xmlns:r="http://schemas.openxmlformats.org/officeDocument/2006/relationships" id="261" r:id="Rdd90d5b7854a4b02"/>
    <p:sldId xmlns:r="http://schemas.openxmlformats.org/officeDocument/2006/relationships" id="262" r:id="R8333db4190b94b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92633e0ab94515" /><Relationship Type="http://schemas.openxmlformats.org/officeDocument/2006/relationships/slide" Target="/ppt/slides/slide1.xml" Id="R837db1228a3546e1" /><Relationship Type="http://schemas.openxmlformats.org/officeDocument/2006/relationships/slide" Target="/ppt/slides/slide2.xml" Id="Rec2f19924269468a" /><Relationship Type="http://schemas.openxmlformats.org/officeDocument/2006/relationships/slide" Target="/ppt/slides/slide3.xml" Id="R72bb6601a2904dcb" /><Relationship Type="http://schemas.openxmlformats.org/officeDocument/2006/relationships/slide" Target="/ppt/slides/slide4.xml" Id="R94c780a1cf8f4c6e" /><Relationship Type="http://schemas.openxmlformats.org/officeDocument/2006/relationships/slide" Target="/ppt/slides/slide5.xml" Id="Rbae06404774d4017" /><Relationship Type="http://schemas.openxmlformats.org/officeDocument/2006/relationships/slide" Target="/ppt/slides/slide6.xml" Id="Rdd90d5b7854a4b02" /><Relationship Type="http://schemas.openxmlformats.org/officeDocument/2006/relationships/slide" Target="/ppt/slides/slide7.xml" Id="R8333db4190b94b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73fc556a940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52659e7e248f5" /><Relationship Type="http://schemas.openxmlformats.org/officeDocument/2006/relationships/theme" Target="/ppt/slideMasters/theme/theme1.xml" Id="R8bd396881e2b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52659e7e248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6061a38db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907df54e48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dd3fe0e61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f50c974b94a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f09bf0eb946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04034578f49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a4a4f912944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