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abbbe650149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b40df039d948cc"/>
  </p:sldMasterIdLst>
  <p:sldIdLst>
    <p:sldId xmlns:r="http://schemas.openxmlformats.org/officeDocument/2006/relationships" id="256" r:id="R82d67465987e4643"/>
    <p:sldId xmlns:r="http://schemas.openxmlformats.org/officeDocument/2006/relationships" id="257" r:id="R063ff3257c9f49f9"/>
    <p:sldId xmlns:r="http://schemas.openxmlformats.org/officeDocument/2006/relationships" id="258" r:id="Ra2e7eca24f6045cc"/>
    <p:sldId xmlns:r="http://schemas.openxmlformats.org/officeDocument/2006/relationships" id="259" r:id="R5508929ce4af4a56"/>
    <p:sldId xmlns:r="http://schemas.openxmlformats.org/officeDocument/2006/relationships" id="260" r:id="R202c2b8b2a25439c"/>
    <p:sldId xmlns:r="http://schemas.openxmlformats.org/officeDocument/2006/relationships" id="261" r:id="R40d71e31cbeb4469"/>
    <p:sldId xmlns:r="http://schemas.openxmlformats.org/officeDocument/2006/relationships" id="262" r:id="Rea5319a7bdeb42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40df039d948cc" /><Relationship Type="http://schemas.openxmlformats.org/officeDocument/2006/relationships/slide" Target="/ppt/slides/slide1.xml" Id="R82d67465987e4643" /><Relationship Type="http://schemas.openxmlformats.org/officeDocument/2006/relationships/slide" Target="/ppt/slides/slide2.xml" Id="R063ff3257c9f49f9" /><Relationship Type="http://schemas.openxmlformats.org/officeDocument/2006/relationships/slide" Target="/ppt/slides/slide3.xml" Id="Ra2e7eca24f6045cc" /><Relationship Type="http://schemas.openxmlformats.org/officeDocument/2006/relationships/slide" Target="/ppt/slides/slide4.xml" Id="R5508929ce4af4a56" /><Relationship Type="http://schemas.openxmlformats.org/officeDocument/2006/relationships/slide" Target="/ppt/slides/slide5.xml" Id="R202c2b8b2a25439c" /><Relationship Type="http://schemas.openxmlformats.org/officeDocument/2006/relationships/slide" Target="/ppt/slides/slide6.xml" Id="R40d71e31cbeb4469" /><Relationship Type="http://schemas.openxmlformats.org/officeDocument/2006/relationships/slide" Target="/ppt/slides/slide7.xml" Id="Rea5319a7bdeb42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d27ecd3cc2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69124cafd4202" /><Relationship Type="http://schemas.openxmlformats.org/officeDocument/2006/relationships/theme" Target="/ppt/slideMasters/theme/theme1.xml" Id="R9c9f7dae3b2147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469124cafd42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c9383df5647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aea3fa7f7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674fbccdb45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71283c5d4a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fb1539abe45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c1e0ec7674e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218314f394d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DANM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297 800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102 230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618 714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690 012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TVEITEN DANIEL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Lillevannsveien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0788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DANM HOLDING AS</a:t>
            </a:r>
          </a:p>
        </p:txBody>
      </p:sp>
    </p:spTree>
  </p:cSld>
  <p:clrMapOvr>
    <a:masterClrMapping xmlns:a="http://schemas.openxmlformats.org/drawingml/2006/main"/>
  </p:clrMapOvr>
</p:sld>
</file>