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890f056ad774b9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ac46685e8a744bb"/>
  </p:sldMasterIdLst>
  <p:sldIdLst>
    <p:sldId xmlns:r="http://schemas.openxmlformats.org/officeDocument/2006/relationships" id="256" r:id="Rd02695a400e64732"/>
    <p:sldId xmlns:r="http://schemas.openxmlformats.org/officeDocument/2006/relationships" id="257" r:id="R6beea956d8094c48"/>
    <p:sldId xmlns:r="http://schemas.openxmlformats.org/officeDocument/2006/relationships" id="258" r:id="R9a77871217644d79"/>
    <p:sldId xmlns:r="http://schemas.openxmlformats.org/officeDocument/2006/relationships" id="259" r:id="Rd43a10e63cf9427a"/>
    <p:sldId xmlns:r="http://schemas.openxmlformats.org/officeDocument/2006/relationships" id="260" r:id="Re81ca5ab1525472b"/>
    <p:sldId xmlns:r="http://schemas.openxmlformats.org/officeDocument/2006/relationships" id="261" r:id="Rc17b3c8bcf434409"/>
    <p:sldId xmlns:r="http://schemas.openxmlformats.org/officeDocument/2006/relationships" id="262" r:id="Rf8c7e67c7410499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ac46685e8a744bb" /><Relationship Type="http://schemas.openxmlformats.org/officeDocument/2006/relationships/slide" Target="/ppt/slides/slide1.xml" Id="Rd02695a400e64732" /><Relationship Type="http://schemas.openxmlformats.org/officeDocument/2006/relationships/slide" Target="/ppt/slides/slide2.xml" Id="R6beea956d8094c48" /><Relationship Type="http://schemas.openxmlformats.org/officeDocument/2006/relationships/slide" Target="/ppt/slides/slide3.xml" Id="R9a77871217644d79" /><Relationship Type="http://schemas.openxmlformats.org/officeDocument/2006/relationships/slide" Target="/ppt/slides/slide4.xml" Id="Rd43a10e63cf9427a" /><Relationship Type="http://schemas.openxmlformats.org/officeDocument/2006/relationships/slide" Target="/ppt/slides/slide5.xml" Id="Re81ca5ab1525472b" /><Relationship Type="http://schemas.openxmlformats.org/officeDocument/2006/relationships/slide" Target="/ppt/slides/slide6.xml" Id="Rc17b3c8bcf434409" /><Relationship Type="http://schemas.openxmlformats.org/officeDocument/2006/relationships/slide" Target="/ppt/slides/slide7.xml" Id="Rf8c7e67c7410499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69adc40d2324dd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a58f6e88994314" /><Relationship Type="http://schemas.openxmlformats.org/officeDocument/2006/relationships/theme" Target="/ppt/slideMasters/theme/theme1.xml" Id="R17dc7529f00f41a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fa58f6e8899431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1d000c69eb462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57acce1ea7403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de2b32562b498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6bd2d612ae4f7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40da5df8d34be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6872e21e614dc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424be4509b4ab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H2O VVS 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H2O VVS 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H2O VVS SERVICE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H2O VVS 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H2O VVS 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H2O VVS 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1 478 271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−123 526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−117 870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−520 811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682 407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H2O VVS 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EGANOVIC SABAN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H2O VVS 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923 073 523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H2O VVS SERVICE AS</a:t>
            </a:r>
          </a:p>
        </p:txBody>
      </p:sp>
    </p:spTree>
  </p:cSld>
  <p:clrMapOvr>
    <a:masterClrMapping xmlns:a="http://schemas.openxmlformats.org/drawingml/2006/main"/>
  </p:clrMapOvr>
</p:sld>
</file>