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cc31842c6644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29d5ba56d04f95"/>
  </p:sldMasterIdLst>
  <p:sldIdLst>
    <p:sldId xmlns:r="http://schemas.openxmlformats.org/officeDocument/2006/relationships" id="256" r:id="Rf16f069f8e3c4837"/>
    <p:sldId xmlns:r="http://schemas.openxmlformats.org/officeDocument/2006/relationships" id="257" r:id="R8916accc6d264932"/>
    <p:sldId xmlns:r="http://schemas.openxmlformats.org/officeDocument/2006/relationships" id="258" r:id="R6689d46539024b43"/>
    <p:sldId xmlns:r="http://schemas.openxmlformats.org/officeDocument/2006/relationships" id="259" r:id="R20e1738678a04db2"/>
    <p:sldId xmlns:r="http://schemas.openxmlformats.org/officeDocument/2006/relationships" id="260" r:id="Rfd623c24d9b04a4f"/>
    <p:sldId xmlns:r="http://schemas.openxmlformats.org/officeDocument/2006/relationships" id="261" r:id="Rdebc7aff5b1d4002"/>
    <p:sldId xmlns:r="http://schemas.openxmlformats.org/officeDocument/2006/relationships" id="262" r:id="Rd4dcc8d68f4c47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29d5ba56d04f95" /><Relationship Type="http://schemas.openxmlformats.org/officeDocument/2006/relationships/slide" Target="/ppt/slides/slide1.xml" Id="Rf16f069f8e3c4837" /><Relationship Type="http://schemas.openxmlformats.org/officeDocument/2006/relationships/slide" Target="/ppt/slides/slide2.xml" Id="R8916accc6d264932" /><Relationship Type="http://schemas.openxmlformats.org/officeDocument/2006/relationships/slide" Target="/ppt/slides/slide3.xml" Id="R6689d46539024b43" /><Relationship Type="http://schemas.openxmlformats.org/officeDocument/2006/relationships/slide" Target="/ppt/slides/slide4.xml" Id="R20e1738678a04db2" /><Relationship Type="http://schemas.openxmlformats.org/officeDocument/2006/relationships/slide" Target="/ppt/slides/slide5.xml" Id="Rfd623c24d9b04a4f" /><Relationship Type="http://schemas.openxmlformats.org/officeDocument/2006/relationships/slide" Target="/ppt/slides/slide6.xml" Id="Rdebc7aff5b1d4002" /><Relationship Type="http://schemas.openxmlformats.org/officeDocument/2006/relationships/slide" Target="/ppt/slides/slide7.xml" Id="Rd4dcc8d68f4c47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70a5d156c84f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5110d44ab423e" /><Relationship Type="http://schemas.openxmlformats.org/officeDocument/2006/relationships/theme" Target="/ppt/slideMasters/theme/theme1.xml" Id="Ra0baa9c8cf9c4d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05110d44ab42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a889206d845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85f91be9e49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f9712241541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8dd3d562742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a80100e694f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e7441da884a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50d424e9942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EIKER GASSMONTASJE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EIKER GASSMONTASJE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EIKER GASSMONTASJE AS ble etablert [år] og holder til i Krokstadelva.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EIKER GASSMONTASJE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EIKER GASSMONTASJE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EIKER GASSMONTASJE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1 117 751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−180 342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−180 471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288 092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548 784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EIKER GASSMONTASJE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ULF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EIKER GASSMONTASJE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Bråtabakken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3055 Krokstadelva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923 075 607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EIKER GASSMONTASJE AS</a:t>
            </a:r>
          </a:p>
        </p:txBody>
      </p:sp>
    </p:spTree>
  </p:cSld>
  <p:clrMapOvr>
    <a:masterClrMapping xmlns:a="http://schemas.openxmlformats.org/drawingml/2006/main"/>
  </p:clrMapOvr>
</p:sld>
</file>