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9fd5b9b8df4f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d8cc02c0754048"/>
  </p:sldMasterIdLst>
  <p:sldIdLst>
    <p:sldId xmlns:r="http://schemas.openxmlformats.org/officeDocument/2006/relationships" id="256" r:id="R379595af643a4eaa"/>
    <p:sldId xmlns:r="http://schemas.openxmlformats.org/officeDocument/2006/relationships" id="257" r:id="R646b409001eb4c57"/>
    <p:sldId xmlns:r="http://schemas.openxmlformats.org/officeDocument/2006/relationships" id="258" r:id="Rbc0df2b7fa2e48c2"/>
    <p:sldId xmlns:r="http://schemas.openxmlformats.org/officeDocument/2006/relationships" id="259" r:id="Rfbfca8b129c84043"/>
    <p:sldId xmlns:r="http://schemas.openxmlformats.org/officeDocument/2006/relationships" id="260" r:id="R04ea3b3391ce444a"/>
    <p:sldId xmlns:r="http://schemas.openxmlformats.org/officeDocument/2006/relationships" id="261" r:id="Rc4c8ee33dd9c41e9"/>
    <p:sldId xmlns:r="http://schemas.openxmlformats.org/officeDocument/2006/relationships" id="262" r:id="R39e642d9f3a441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8cc02c0754048" /><Relationship Type="http://schemas.openxmlformats.org/officeDocument/2006/relationships/slide" Target="/ppt/slides/slide1.xml" Id="R379595af643a4eaa" /><Relationship Type="http://schemas.openxmlformats.org/officeDocument/2006/relationships/slide" Target="/ppt/slides/slide2.xml" Id="R646b409001eb4c57" /><Relationship Type="http://schemas.openxmlformats.org/officeDocument/2006/relationships/slide" Target="/ppt/slides/slide3.xml" Id="Rbc0df2b7fa2e48c2" /><Relationship Type="http://schemas.openxmlformats.org/officeDocument/2006/relationships/slide" Target="/ppt/slides/slide4.xml" Id="Rfbfca8b129c84043" /><Relationship Type="http://schemas.openxmlformats.org/officeDocument/2006/relationships/slide" Target="/ppt/slides/slide5.xml" Id="R04ea3b3391ce444a" /><Relationship Type="http://schemas.openxmlformats.org/officeDocument/2006/relationships/slide" Target="/ppt/slides/slide6.xml" Id="Rc4c8ee33dd9c41e9" /><Relationship Type="http://schemas.openxmlformats.org/officeDocument/2006/relationships/slide" Target="/ppt/slides/slide7.xml" Id="R39e642d9f3a441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d9e8d6d9e47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47718d6544184" /><Relationship Type="http://schemas.openxmlformats.org/officeDocument/2006/relationships/theme" Target="/ppt/slideMasters/theme/theme1.xml" Id="R40dd60a061ad4e0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347718d65441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2e91b2e0a4bc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9eddbb2404e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e1edeb05f44a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d74ed263742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451668dae43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a7e93da4684c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4006b04844c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HAUGARNE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HAUGARNE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HAUGARNE MASKIN AS ble etablert [år] og holder til i Edland.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HAUGARNE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HAUGARNE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HAUGARNE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14 691 346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474 511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394 997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433 878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3 718 623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HAUGARNE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HAUGARNE INGER E BAKKEN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HAUGARNE KNUT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HAUGARNE BJØRN T BAKKEN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HAUGARNE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3895 Edland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923 106 413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HAUGARNE MASKIN AS</a:t>
            </a:r>
          </a:p>
        </p:txBody>
      </p:sp>
    </p:spTree>
  </p:cSld>
  <p:clrMapOvr>
    <a:masterClrMapping xmlns:a="http://schemas.openxmlformats.org/drawingml/2006/main"/>
  </p:clrMapOvr>
</p:sld>
</file>