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dec758e8041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e46bfc18b14bb7"/>
  </p:sldMasterIdLst>
  <p:sldIdLst>
    <p:sldId xmlns:r="http://schemas.openxmlformats.org/officeDocument/2006/relationships" id="256" r:id="R53bb7891d8434748"/>
    <p:sldId xmlns:r="http://schemas.openxmlformats.org/officeDocument/2006/relationships" id="257" r:id="R37156c4c17774ced"/>
    <p:sldId xmlns:r="http://schemas.openxmlformats.org/officeDocument/2006/relationships" id="258" r:id="Rc9a243a7359040c2"/>
    <p:sldId xmlns:r="http://schemas.openxmlformats.org/officeDocument/2006/relationships" id="259" r:id="R7419b61f849440a2"/>
    <p:sldId xmlns:r="http://schemas.openxmlformats.org/officeDocument/2006/relationships" id="260" r:id="Raba2ca0f17ff45a6"/>
    <p:sldId xmlns:r="http://schemas.openxmlformats.org/officeDocument/2006/relationships" id="261" r:id="R4afcd97c09764dc9"/>
    <p:sldId xmlns:r="http://schemas.openxmlformats.org/officeDocument/2006/relationships" id="262" r:id="R4ffe676af721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46bfc18b14bb7" /><Relationship Type="http://schemas.openxmlformats.org/officeDocument/2006/relationships/slide" Target="/ppt/slides/slide1.xml" Id="R53bb7891d8434748" /><Relationship Type="http://schemas.openxmlformats.org/officeDocument/2006/relationships/slide" Target="/ppt/slides/slide2.xml" Id="R37156c4c17774ced" /><Relationship Type="http://schemas.openxmlformats.org/officeDocument/2006/relationships/slide" Target="/ppt/slides/slide3.xml" Id="Rc9a243a7359040c2" /><Relationship Type="http://schemas.openxmlformats.org/officeDocument/2006/relationships/slide" Target="/ppt/slides/slide4.xml" Id="R7419b61f849440a2" /><Relationship Type="http://schemas.openxmlformats.org/officeDocument/2006/relationships/slide" Target="/ppt/slides/slide5.xml" Id="Raba2ca0f17ff45a6" /><Relationship Type="http://schemas.openxmlformats.org/officeDocument/2006/relationships/slide" Target="/ppt/slides/slide6.xml" Id="R4afcd97c09764dc9" /><Relationship Type="http://schemas.openxmlformats.org/officeDocument/2006/relationships/slide" Target="/ppt/slides/slide7.xml" Id="R4ffe676af721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1df904a3447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d4ea830a445c6" /><Relationship Type="http://schemas.openxmlformats.org/officeDocument/2006/relationships/theme" Target="/ppt/slideMasters/theme/theme1.xml" Id="Rc704228a9c6e46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8d4ea830a445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85166739242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1437c514349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69c9aa1c1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cd044137a49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18214a74d4a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6adae51d943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446ecc6824e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