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3bcbdabfdc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c822cba3644474"/>
  </p:sldMasterIdLst>
  <p:sldIdLst>
    <p:sldId xmlns:r="http://schemas.openxmlformats.org/officeDocument/2006/relationships" id="256" r:id="Rd2e37980753545fd"/>
    <p:sldId xmlns:r="http://schemas.openxmlformats.org/officeDocument/2006/relationships" id="257" r:id="R844eddb5f879453b"/>
    <p:sldId xmlns:r="http://schemas.openxmlformats.org/officeDocument/2006/relationships" id="258" r:id="Rb1c7232805ea40ba"/>
    <p:sldId xmlns:r="http://schemas.openxmlformats.org/officeDocument/2006/relationships" id="259" r:id="R52b93dfb01154572"/>
    <p:sldId xmlns:r="http://schemas.openxmlformats.org/officeDocument/2006/relationships" id="260" r:id="Raf557126a53b43af"/>
    <p:sldId xmlns:r="http://schemas.openxmlformats.org/officeDocument/2006/relationships" id="261" r:id="Rf7eddc6f8eb9491f"/>
    <p:sldId xmlns:r="http://schemas.openxmlformats.org/officeDocument/2006/relationships" id="262" r:id="Rf7261da119214f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822cba3644474" /><Relationship Type="http://schemas.openxmlformats.org/officeDocument/2006/relationships/slide" Target="/ppt/slides/slide1.xml" Id="Rd2e37980753545fd" /><Relationship Type="http://schemas.openxmlformats.org/officeDocument/2006/relationships/slide" Target="/ppt/slides/slide2.xml" Id="R844eddb5f879453b" /><Relationship Type="http://schemas.openxmlformats.org/officeDocument/2006/relationships/slide" Target="/ppt/slides/slide3.xml" Id="Rb1c7232805ea40ba" /><Relationship Type="http://schemas.openxmlformats.org/officeDocument/2006/relationships/slide" Target="/ppt/slides/slide4.xml" Id="R52b93dfb01154572" /><Relationship Type="http://schemas.openxmlformats.org/officeDocument/2006/relationships/slide" Target="/ppt/slides/slide5.xml" Id="Raf557126a53b43af" /><Relationship Type="http://schemas.openxmlformats.org/officeDocument/2006/relationships/slide" Target="/ppt/slides/slide6.xml" Id="Rf7eddc6f8eb9491f" /><Relationship Type="http://schemas.openxmlformats.org/officeDocument/2006/relationships/slide" Target="/ppt/slides/slide7.xml" Id="Rf7261da119214f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518852d6e41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5eba2e50047e5" /><Relationship Type="http://schemas.openxmlformats.org/officeDocument/2006/relationships/theme" Target="/ppt/slideMasters/theme/theme1.xml" Id="Rb418b913132544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e5eba2e500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e005ce4054f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438a123b145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7b7c8068a4d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164fb1bfa4d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39c221eab48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cd6cfbfa54d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6f045d1da4d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 PROSJEKT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127 792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3 292 966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PROSJEKT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v/Halden Boligbyggelag, Niels Stubs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923 115 366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