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8c4488fe7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2ffccd6764639"/>
  </p:sldMasterIdLst>
  <p:sldIdLst>
    <p:sldId xmlns:r="http://schemas.openxmlformats.org/officeDocument/2006/relationships" id="256" r:id="Rd7bcbdee3fb34219"/>
    <p:sldId xmlns:r="http://schemas.openxmlformats.org/officeDocument/2006/relationships" id="257" r:id="R8c592ddce7094563"/>
    <p:sldId xmlns:r="http://schemas.openxmlformats.org/officeDocument/2006/relationships" id="258" r:id="Rdf168310d1254ead"/>
    <p:sldId xmlns:r="http://schemas.openxmlformats.org/officeDocument/2006/relationships" id="259" r:id="R864f752db22c4706"/>
    <p:sldId xmlns:r="http://schemas.openxmlformats.org/officeDocument/2006/relationships" id="260" r:id="R6248f725f47548b2"/>
    <p:sldId xmlns:r="http://schemas.openxmlformats.org/officeDocument/2006/relationships" id="261" r:id="R7d9d3882ca244f47"/>
    <p:sldId xmlns:r="http://schemas.openxmlformats.org/officeDocument/2006/relationships" id="262" r:id="R709b9b59b99f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2ffccd6764639" /><Relationship Type="http://schemas.openxmlformats.org/officeDocument/2006/relationships/slide" Target="/ppt/slides/slide1.xml" Id="Rd7bcbdee3fb34219" /><Relationship Type="http://schemas.openxmlformats.org/officeDocument/2006/relationships/slide" Target="/ppt/slides/slide2.xml" Id="R8c592ddce7094563" /><Relationship Type="http://schemas.openxmlformats.org/officeDocument/2006/relationships/slide" Target="/ppt/slides/slide3.xml" Id="Rdf168310d1254ead" /><Relationship Type="http://schemas.openxmlformats.org/officeDocument/2006/relationships/slide" Target="/ppt/slides/slide4.xml" Id="R864f752db22c4706" /><Relationship Type="http://schemas.openxmlformats.org/officeDocument/2006/relationships/slide" Target="/ppt/slides/slide5.xml" Id="R6248f725f47548b2" /><Relationship Type="http://schemas.openxmlformats.org/officeDocument/2006/relationships/slide" Target="/ppt/slides/slide6.xml" Id="R7d9d3882ca244f47" /><Relationship Type="http://schemas.openxmlformats.org/officeDocument/2006/relationships/slide" Target="/ppt/slides/slide7.xml" Id="R709b9b59b99f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b672495bd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f9634e8a14a83" /><Relationship Type="http://schemas.openxmlformats.org/officeDocument/2006/relationships/theme" Target="/ppt/slideMasters/theme/theme1.xml" Id="Rb001b9b114f2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f9634e8a1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5fba4e8dd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06ebc449d4e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99fc1aa87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b7bdacd0c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39a8496644a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2d70d1b2e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a98003606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RMP HOLDING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574 112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2 133 523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RONALD MEGGELÆ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ASLAKSEN JAN AMUND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BJØRNAR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 Andersens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923 190 848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RMP HOLDING AS</a:t>
            </a:r>
          </a:p>
        </p:txBody>
      </p:sp>
    </p:spTree>
  </p:cSld>
  <p:clrMapOvr>
    <a:masterClrMapping xmlns:a="http://schemas.openxmlformats.org/drawingml/2006/main"/>
  </p:clrMapOvr>
</p:sld>
</file>