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f4a3569ec44e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ce824c19c84720"/>
  </p:sldMasterIdLst>
  <p:sldIdLst>
    <p:sldId xmlns:r="http://schemas.openxmlformats.org/officeDocument/2006/relationships" id="256" r:id="R6209b897e1464886"/>
    <p:sldId xmlns:r="http://schemas.openxmlformats.org/officeDocument/2006/relationships" id="257" r:id="Rd76c2290ef6148c0"/>
    <p:sldId xmlns:r="http://schemas.openxmlformats.org/officeDocument/2006/relationships" id="258" r:id="R42956e5cb42447e5"/>
    <p:sldId xmlns:r="http://schemas.openxmlformats.org/officeDocument/2006/relationships" id="259" r:id="Rc97b3d2b4ca4487a"/>
    <p:sldId xmlns:r="http://schemas.openxmlformats.org/officeDocument/2006/relationships" id="260" r:id="Re92d5bf6a4454d6d"/>
    <p:sldId xmlns:r="http://schemas.openxmlformats.org/officeDocument/2006/relationships" id="261" r:id="R0a527347f6784d5b"/>
    <p:sldId xmlns:r="http://schemas.openxmlformats.org/officeDocument/2006/relationships" id="262" r:id="Ra676e644ec9d46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ce824c19c84720" /><Relationship Type="http://schemas.openxmlformats.org/officeDocument/2006/relationships/slide" Target="/ppt/slides/slide1.xml" Id="R6209b897e1464886" /><Relationship Type="http://schemas.openxmlformats.org/officeDocument/2006/relationships/slide" Target="/ppt/slides/slide2.xml" Id="Rd76c2290ef6148c0" /><Relationship Type="http://schemas.openxmlformats.org/officeDocument/2006/relationships/slide" Target="/ppt/slides/slide3.xml" Id="R42956e5cb42447e5" /><Relationship Type="http://schemas.openxmlformats.org/officeDocument/2006/relationships/slide" Target="/ppt/slides/slide4.xml" Id="Rc97b3d2b4ca4487a" /><Relationship Type="http://schemas.openxmlformats.org/officeDocument/2006/relationships/slide" Target="/ppt/slides/slide5.xml" Id="Re92d5bf6a4454d6d" /><Relationship Type="http://schemas.openxmlformats.org/officeDocument/2006/relationships/slide" Target="/ppt/slides/slide6.xml" Id="R0a527347f6784d5b" /><Relationship Type="http://schemas.openxmlformats.org/officeDocument/2006/relationships/slide" Target="/ppt/slides/slide7.xml" Id="Ra676e644ec9d46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8f4a7f35f943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40bfbdfab4f27" /><Relationship Type="http://schemas.openxmlformats.org/officeDocument/2006/relationships/theme" Target="/ppt/slideMasters/theme/theme1.xml" Id="Rbf9f34c9e4a04a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740bfbdfab4f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97008ca234e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97ae6f3f348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0e359018e44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e375d9f604f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a98d610af45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97c0c469e43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33b9c7c2740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HOLMELY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HOLMELY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HOLMELY INVEST AS ble etablert [år] og holder til i Ask.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HOLMELY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HOLMELY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HOLMELY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1 456 552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HOLMELY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 BJARTE AUDUN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HOLMELY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Bjarte Hjelle, Skjelvikvegen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5307 Ask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923 249 796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HOLMELY INVEST AS</a:t>
            </a:r>
          </a:p>
        </p:txBody>
      </p:sp>
    </p:spTree>
  </p:cSld>
  <p:clrMapOvr>
    <a:masterClrMapping xmlns:a="http://schemas.openxmlformats.org/drawingml/2006/main"/>
  </p:clrMapOvr>
</p:sld>
</file>