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8503ae458046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1597e7645b4ada"/>
  </p:sldMasterIdLst>
  <p:sldIdLst>
    <p:sldId xmlns:r="http://schemas.openxmlformats.org/officeDocument/2006/relationships" id="256" r:id="Rc77ae668aadc4d37"/>
    <p:sldId xmlns:r="http://schemas.openxmlformats.org/officeDocument/2006/relationships" id="257" r:id="Rcb2324fa46fb432d"/>
    <p:sldId xmlns:r="http://schemas.openxmlformats.org/officeDocument/2006/relationships" id="258" r:id="Rb30e22fa10d04a13"/>
    <p:sldId xmlns:r="http://schemas.openxmlformats.org/officeDocument/2006/relationships" id="259" r:id="R5ec01f25ce674c30"/>
    <p:sldId xmlns:r="http://schemas.openxmlformats.org/officeDocument/2006/relationships" id="260" r:id="R72e871b744284f35"/>
    <p:sldId xmlns:r="http://schemas.openxmlformats.org/officeDocument/2006/relationships" id="261" r:id="R47472749dccc49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1597e7645b4ada" /><Relationship Type="http://schemas.openxmlformats.org/officeDocument/2006/relationships/slide" Target="/ppt/slides/slide1.xml" Id="Rc77ae668aadc4d37" /><Relationship Type="http://schemas.openxmlformats.org/officeDocument/2006/relationships/slide" Target="/ppt/slides/slide2.xml" Id="Rcb2324fa46fb432d" /><Relationship Type="http://schemas.openxmlformats.org/officeDocument/2006/relationships/slide" Target="/ppt/slides/slide3.xml" Id="Rb30e22fa10d04a13" /><Relationship Type="http://schemas.openxmlformats.org/officeDocument/2006/relationships/slide" Target="/ppt/slides/slide4.xml" Id="R5ec01f25ce674c30" /><Relationship Type="http://schemas.openxmlformats.org/officeDocument/2006/relationships/slide" Target="/ppt/slides/slide5.xml" Id="R72e871b744284f35" /><Relationship Type="http://schemas.openxmlformats.org/officeDocument/2006/relationships/slide" Target="/ppt/slides/slide6.xml" Id="R47472749dccc49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2f10327c24b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9a48ef4ef406c" /><Relationship Type="http://schemas.openxmlformats.org/officeDocument/2006/relationships/theme" Target="/ppt/slideMasters/theme/theme1.xml" Id="R4b09361d833c43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59a48ef4ef40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7868b1fed40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3520238104f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482f394ae4b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52123df7a46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19390245d4e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0b8b6a6fe4d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ALFANOR 19195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Sandstadveien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1743 Klavestadhaugen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