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37fb8cfa5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f7856230b4ecf"/>
  </p:sldMasterIdLst>
  <p:sldIdLst>
    <p:sldId xmlns:r="http://schemas.openxmlformats.org/officeDocument/2006/relationships" id="256" r:id="R57698bdbf8c248c0"/>
    <p:sldId xmlns:r="http://schemas.openxmlformats.org/officeDocument/2006/relationships" id="257" r:id="R9eb7bf00cd3c4a58"/>
    <p:sldId xmlns:r="http://schemas.openxmlformats.org/officeDocument/2006/relationships" id="258" r:id="Rca045bd7faa94f9c"/>
    <p:sldId xmlns:r="http://schemas.openxmlformats.org/officeDocument/2006/relationships" id="259" r:id="R7d5915ee2dc54639"/>
    <p:sldId xmlns:r="http://schemas.openxmlformats.org/officeDocument/2006/relationships" id="260" r:id="R7db7190277244df3"/>
    <p:sldId xmlns:r="http://schemas.openxmlformats.org/officeDocument/2006/relationships" id="261" r:id="Rcc0c6afd02a9402e"/>
    <p:sldId xmlns:r="http://schemas.openxmlformats.org/officeDocument/2006/relationships" id="262" r:id="R28621ef916fd4a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f7856230b4ecf" /><Relationship Type="http://schemas.openxmlformats.org/officeDocument/2006/relationships/slide" Target="/ppt/slides/slide1.xml" Id="R57698bdbf8c248c0" /><Relationship Type="http://schemas.openxmlformats.org/officeDocument/2006/relationships/slide" Target="/ppt/slides/slide2.xml" Id="R9eb7bf00cd3c4a58" /><Relationship Type="http://schemas.openxmlformats.org/officeDocument/2006/relationships/slide" Target="/ppt/slides/slide3.xml" Id="Rca045bd7faa94f9c" /><Relationship Type="http://schemas.openxmlformats.org/officeDocument/2006/relationships/slide" Target="/ppt/slides/slide4.xml" Id="R7d5915ee2dc54639" /><Relationship Type="http://schemas.openxmlformats.org/officeDocument/2006/relationships/slide" Target="/ppt/slides/slide5.xml" Id="R7db7190277244df3" /><Relationship Type="http://schemas.openxmlformats.org/officeDocument/2006/relationships/slide" Target="/ppt/slides/slide6.xml" Id="Rcc0c6afd02a9402e" /><Relationship Type="http://schemas.openxmlformats.org/officeDocument/2006/relationships/slide" Target="/ppt/slides/slide7.xml" Id="R28621ef916fd4a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ea43f4bd1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65abb87b74ba6" /><Relationship Type="http://schemas.openxmlformats.org/officeDocument/2006/relationships/theme" Target="/ppt/slideMasters/theme/theme1.xml" Id="R3e7da72c1020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65abb87b74b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45464f8ef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cf882b4f5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d761b4e804f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1f2a645b8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df3ff6b374e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8d13bdf8c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44f972c98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