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15ab70d62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b3e2013bf4188"/>
  </p:sldMasterIdLst>
  <p:sldIdLst>
    <p:sldId xmlns:r="http://schemas.openxmlformats.org/officeDocument/2006/relationships" id="256" r:id="Rde84967b1bc84c4f"/>
    <p:sldId xmlns:r="http://schemas.openxmlformats.org/officeDocument/2006/relationships" id="257" r:id="Rbf3e41edcaa141d1"/>
    <p:sldId xmlns:r="http://schemas.openxmlformats.org/officeDocument/2006/relationships" id="258" r:id="Ree7618cd47c84714"/>
    <p:sldId xmlns:r="http://schemas.openxmlformats.org/officeDocument/2006/relationships" id="259" r:id="R3262a64566044943"/>
    <p:sldId xmlns:r="http://schemas.openxmlformats.org/officeDocument/2006/relationships" id="260" r:id="Rdb7604f814034ecd"/>
    <p:sldId xmlns:r="http://schemas.openxmlformats.org/officeDocument/2006/relationships" id="261" r:id="R7e16a8e8ffc14cbb"/>
    <p:sldId xmlns:r="http://schemas.openxmlformats.org/officeDocument/2006/relationships" id="262" r:id="R86b61d6f9229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b3e2013bf4188" /><Relationship Type="http://schemas.openxmlformats.org/officeDocument/2006/relationships/slide" Target="/ppt/slides/slide1.xml" Id="Rde84967b1bc84c4f" /><Relationship Type="http://schemas.openxmlformats.org/officeDocument/2006/relationships/slide" Target="/ppt/slides/slide2.xml" Id="Rbf3e41edcaa141d1" /><Relationship Type="http://schemas.openxmlformats.org/officeDocument/2006/relationships/slide" Target="/ppt/slides/slide3.xml" Id="Ree7618cd47c84714" /><Relationship Type="http://schemas.openxmlformats.org/officeDocument/2006/relationships/slide" Target="/ppt/slides/slide4.xml" Id="R3262a64566044943" /><Relationship Type="http://schemas.openxmlformats.org/officeDocument/2006/relationships/slide" Target="/ppt/slides/slide5.xml" Id="Rdb7604f814034ecd" /><Relationship Type="http://schemas.openxmlformats.org/officeDocument/2006/relationships/slide" Target="/ppt/slides/slide6.xml" Id="R7e16a8e8ffc14cbb" /><Relationship Type="http://schemas.openxmlformats.org/officeDocument/2006/relationships/slide" Target="/ppt/slides/slide7.xml" Id="R86b61d6f9229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c58cc511c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589767d7c40f3" /><Relationship Type="http://schemas.openxmlformats.org/officeDocument/2006/relationships/theme" Target="/ppt/slideMasters/theme/theme1.xml" Id="R1d42a7505fe7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589767d7c40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46fda1ba64b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ea57c138c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e433082fa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24421925b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09e4c138a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5db1942e7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b08a10c98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