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f4c97a2d9142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df704597c3432c"/>
  </p:sldMasterIdLst>
  <p:sldIdLst>
    <p:sldId xmlns:r="http://schemas.openxmlformats.org/officeDocument/2006/relationships" id="256" r:id="R6f4c7537e9a14465"/>
    <p:sldId xmlns:r="http://schemas.openxmlformats.org/officeDocument/2006/relationships" id="257" r:id="Re82026428dd4481f"/>
    <p:sldId xmlns:r="http://schemas.openxmlformats.org/officeDocument/2006/relationships" id="258" r:id="R30177ef02d0749f5"/>
    <p:sldId xmlns:r="http://schemas.openxmlformats.org/officeDocument/2006/relationships" id="259" r:id="R5391564ae16d45e8"/>
    <p:sldId xmlns:r="http://schemas.openxmlformats.org/officeDocument/2006/relationships" id="260" r:id="R612c50fa168146df"/>
    <p:sldId xmlns:r="http://schemas.openxmlformats.org/officeDocument/2006/relationships" id="261" r:id="Rbd580664fadd4c90"/>
    <p:sldId xmlns:r="http://schemas.openxmlformats.org/officeDocument/2006/relationships" id="262" r:id="Rfbdd33875d0145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f704597c3432c" /><Relationship Type="http://schemas.openxmlformats.org/officeDocument/2006/relationships/slide" Target="/ppt/slides/slide1.xml" Id="R6f4c7537e9a14465" /><Relationship Type="http://schemas.openxmlformats.org/officeDocument/2006/relationships/slide" Target="/ppt/slides/slide2.xml" Id="Re82026428dd4481f" /><Relationship Type="http://schemas.openxmlformats.org/officeDocument/2006/relationships/slide" Target="/ppt/slides/slide3.xml" Id="R30177ef02d0749f5" /><Relationship Type="http://schemas.openxmlformats.org/officeDocument/2006/relationships/slide" Target="/ppt/slides/slide4.xml" Id="R5391564ae16d45e8" /><Relationship Type="http://schemas.openxmlformats.org/officeDocument/2006/relationships/slide" Target="/ppt/slides/slide5.xml" Id="R612c50fa168146df" /><Relationship Type="http://schemas.openxmlformats.org/officeDocument/2006/relationships/slide" Target="/ppt/slides/slide6.xml" Id="Rbd580664fadd4c90" /><Relationship Type="http://schemas.openxmlformats.org/officeDocument/2006/relationships/slide" Target="/ppt/slides/slide7.xml" Id="Rfbdd33875d0145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f32de85884c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3e990ef164b9b" /><Relationship Type="http://schemas.openxmlformats.org/officeDocument/2006/relationships/theme" Target="/ppt/slideMasters/theme/theme1.xml" Id="Rc0779bde66dd4c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f3e990ef164b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bdb8064134b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2deb965154c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5fea780774a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d637b32e947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06c41b6854f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69a9785c441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b90ca55ae46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VIKEN PRODUKSJONER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PRODUKSJONER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THOR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PRODUKSJONER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1618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post@vikenproduksjoner.no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923 535 489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PRODUKSJONER AS</a:t>
            </a:r>
          </a:p>
        </p:txBody>
      </p:sp>
    </p:spTree>
  </p:cSld>
  <p:clrMapOvr>
    <a:masterClrMapping xmlns:a="http://schemas.openxmlformats.org/drawingml/2006/main"/>
  </p:clrMapOvr>
</p:sld>
</file>