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015f536c6c4b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30309ae2b84cd3"/>
  </p:sldMasterIdLst>
  <p:sldIdLst>
    <p:sldId xmlns:r="http://schemas.openxmlformats.org/officeDocument/2006/relationships" id="256" r:id="R7a424acdfa3d4aaf"/>
    <p:sldId xmlns:r="http://schemas.openxmlformats.org/officeDocument/2006/relationships" id="257" r:id="R2ab7e9870f714276"/>
    <p:sldId xmlns:r="http://schemas.openxmlformats.org/officeDocument/2006/relationships" id="258" r:id="R77361c6b7f2849a8"/>
    <p:sldId xmlns:r="http://schemas.openxmlformats.org/officeDocument/2006/relationships" id="259" r:id="R8022becbb2734ce3"/>
    <p:sldId xmlns:r="http://schemas.openxmlformats.org/officeDocument/2006/relationships" id="260" r:id="R2071414238ef44fb"/>
    <p:sldId xmlns:r="http://schemas.openxmlformats.org/officeDocument/2006/relationships" id="261" r:id="R494e27001b944e46"/>
    <p:sldId xmlns:r="http://schemas.openxmlformats.org/officeDocument/2006/relationships" id="262" r:id="R11cafdacaa4e4c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30309ae2b84cd3" /><Relationship Type="http://schemas.openxmlformats.org/officeDocument/2006/relationships/slide" Target="/ppt/slides/slide1.xml" Id="R7a424acdfa3d4aaf" /><Relationship Type="http://schemas.openxmlformats.org/officeDocument/2006/relationships/slide" Target="/ppt/slides/slide2.xml" Id="R2ab7e9870f714276" /><Relationship Type="http://schemas.openxmlformats.org/officeDocument/2006/relationships/slide" Target="/ppt/slides/slide3.xml" Id="R77361c6b7f2849a8" /><Relationship Type="http://schemas.openxmlformats.org/officeDocument/2006/relationships/slide" Target="/ppt/slides/slide4.xml" Id="R8022becbb2734ce3" /><Relationship Type="http://schemas.openxmlformats.org/officeDocument/2006/relationships/slide" Target="/ppt/slides/slide5.xml" Id="R2071414238ef44fb" /><Relationship Type="http://schemas.openxmlformats.org/officeDocument/2006/relationships/slide" Target="/ppt/slides/slide6.xml" Id="R494e27001b944e46" /><Relationship Type="http://schemas.openxmlformats.org/officeDocument/2006/relationships/slide" Target="/ppt/slides/slide7.xml" Id="R11cafdacaa4e4c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96a03a035449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8772a881a46e8" /><Relationship Type="http://schemas.openxmlformats.org/officeDocument/2006/relationships/theme" Target="/ppt/slideMasters/theme/theme1.xml" Id="R41a32ea8798642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18772a881a46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16cc6615047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3d79b6ca044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5ca5f38eb45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86e5ac88e4e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0710f578e4b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7254bc0ac49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9e191774747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SELBERG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SELBERG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SELBERG ARKITEKTUR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SELBERG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SELBERG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SELBERG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−71 074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4 924 701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4 948 763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SELBERG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 ING A AAS-JAKOBSEN AS  –  17,5 %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VIANOVA AS  –  17,5 %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PÜTZ METTE KARIN ABELSETH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 EST NEIL CORNELIUS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AASTORP SIV MINNA  –  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 EST ANITA ELIKO BERG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SELBERG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923 542 949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SELBERG ARKITEKTUR AS</a:t>
            </a:r>
          </a:p>
        </p:txBody>
      </p:sp>
    </p:spTree>
  </p:cSld>
  <p:clrMapOvr>
    <a:masterClrMapping xmlns:a="http://schemas.openxmlformats.org/drawingml/2006/main"/>
  </p:clrMapOvr>
</p:sld>
</file>