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2210aabb8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8f8cccfbc1485d"/>
  </p:sldMasterIdLst>
  <p:sldIdLst>
    <p:sldId xmlns:r="http://schemas.openxmlformats.org/officeDocument/2006/relationships" id="256" r:id="R24807cc1390543d2"/>
    <p:sldId xmlns:r="http://schemas.openxmlformats.org/officeDocument/2006/relationships" id="257" r:id="Rea8e701517b34de4"/>
    <p:sldId xmlns:r="http://schemas.openxmlformats.org/officeDocument/2006/relationships" id="258" r:id="R4894f3946a954bb0"/>
    <p:sldId xmlns:r="http://schemas.openxmlformats.org/officeDocument/2006/relationships" id="259" r:id="Redb7a49f01ad472e"/>
    <p:sldId xmlns:r="http://schemas.openxmlformats.org/officeDocument/2006/relationships" id="260" r:id="R23129f6d1e854dc3"/>
    <p:sldId xmlns:r="http://schemas.openxmlformats.org/officeDocument/2006/relationships" id="261" r:id="R412bee31ab254e1d"/>
    <p:sldId xmlns:r="http://schemas.openxmlformats.org/officeDocument/2006/relationships" id="262" r:id="R0060d13fb5564e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f8cccfbc1485d" /><Relationship Type="http://schemas.openxmlformats.org/officeDocument/2006/relationships/slide" Target="/ppt/slides/slide1.xml" Id="R24807cc1390543d2" /><Relationship Type="http://schemas.openxmlformats.org/officeDocument/2006/relationships/slide" Target="/ppt/slides/slide2.xml" Id="Rea8e701517b34de4" /><Relationship Type="http://schemas.openxmlformats.org/officeDocument/2006/relationships/slide" Target="/ppt/slides/slide3.xml" Id="R4894f3946a954bb0" /><Relationship Type="http://schemas.openxmlformats.org/officeDocument/2006/relationships/slide" Target="/ppt/slides/slide4.xml" Id="Redb7a49f01ad472e" /><Relationship Type="http://schemas.openxmlformats.org/officeDocument/2006/relationships/slide" Target="/ppt/slides/slide5.xml" Id="R23129f6d1e854dc3" /><Relationship Type="http://schemas.openxmlformats.org/officeDocument/2006/relationships/slide" Target="/ppt/slides/slide6.xml" Id="R412bee31ab254e1d" /><Relationship Type="http://schemas.openxmlformats.org/officeDocument/2006/relationships/slide" Target="/ppt/slides/slide7.xml" Id="R0060d13fb5564e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28a8515ff4e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fe4a1f138493b" /><Relationship Type="http://schemas.openxmlformats.org/officeDocument/2006/relationships/theme" Target="/ppt/slideMasters/theme/theme1.xml" Id="R3141f190cc134b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fe4a1f13849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97ee39eaa42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392ec968746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8ded7c974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76b23cf91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d8cfbeb224f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97e7eb225c4b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966933c9a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K&amp;H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K&amp;H UTVIKLING AS ble etablert [år] og holder til i Øystese.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701 094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841 594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KRISTENSEN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HPT CONSULT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Kim Kristensen, Torpevegen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5610 Øystese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K&amp;H UTVIKLING AS</a:t>
            </a:r>
          </a:p>
        </p:txBody>
      </p:sp>
    </p:spTree>
  </p:cSld>
  <p:clrMapOvr>
    <a:masterClrMapping xmlns:a="http://schemas.openxmlformats.org/drawingml/2006/main"/>
  </p:clrMapOvr>
</p:sld>
</file>