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c06901a05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7b27cb5d64869"/>
  </p:sldMasterIdLst>
  <p:sldIdLst>
    <p:sldId xmlns:r="http://schemas.openxmlformats.org/officeDocument/2006/relationships" id="256" r:id="Raed77c31b2c64a65"/>
    <p:sldId xmlns:r="http://schemas.openxmlformats.org/officeDocument/2006/relationships" id="257" r:id="R70d8d79b41d54c1a"/>
    <p:sldId xmlns:r="http://schemas.openxmlformats.org/officeDocument/2006/relationships" id="258" r:id="R3bc4c587353b4db0"/>
    <p:sldId xmlns:r="http://schemas.openxmlformats.org/officeDocument/2006/relationships" id="259" r:id="Rd46a49ebead943cc"/>
    <p:sldId xmlns:r="http://schemas.openxmlformats.org/officeDocument/2006/relationships" id="260" r:id="R1ed04f9562304f2f"/>
    <p:sldId xmlns:r="http://schemas.openxmlformats.org/officeDocument/2006/relationships" id="261" r:id="R5dc2ea9877f343c9"/>
    <p:sldId xmlns:r="http://schemas.openxmlformats.org/officeDocument/2006/relationships" id="262" r:id="Recf631de235c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7b27cb5d64869" /><Relationship Type="http://schemas.openxmlformats.org/officeDocument/2006/relationships/slide" Target="/ppt/slides/slide1.xml" Id="Raed77c31b2c64a65" /><Relationship Type="http://schemas.openxmlformats.org/officeDocument/2006/relationships/slide" Target="/ppt/slides/slide2.xml" Id="R70d8d79b41d54c1a" /><Relationship Type="http://schemas.openxmlformats.org/officeDocument/2006/relationships/slide" Target="/ppt/slides/slide3.xml" Id="R3bc4c587353b4db0" /><Relationship Type="http://schemas.openxmlformats.org/officeDocument/2006/relationships/slide" Target="/ppt/slides/slide4.xml" Id="Rd46a49ebead943cc" /><Relationship Type="http://schemas.openxmlformats.org/officeDocument/2006/relationships/slide" Target="/ppt/slides/slide5.xml" Id="R1ed04f9562304f2f" /><Relationship Type="http://schemas.openxmlformats.org/officeDocument/2006/relationships/slide" Target="/ppt/slides/slide6.xml" Id="R5dc2ea9877f343c9" /><Relationship Type="http://schemas.openxmlformats.org/officeDocument/2006/relationships/slide" Target="/ppt/slides/slide7.xml" Id="Recf631de235c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342d6682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a0f650b464d98" /><Relationship Type="http://schemas.openxmlformats.org/officeDocument/2006/relationships/theme" Target="/ppt/slideMasters/theme/theme1.xml" Id="Rbfc1c7988f33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a0f650b46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91f04f5e249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ed3c32c64f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da452070b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8eb5f0624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d9b93b494b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133d63ce942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66d789bec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HELGØ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HELGØ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16 866 518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17 472 208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HELGØ HALVAR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Bruvikveien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