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0e51dc5f9943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b8aa3d18114d46"/>
  </p:sldMasterIdLst>
  <p:sldIdLst>
    <p:sldId xmlns:r="http://schemas.openxmlformats.org/officeDocument/2006/relationships" id="256" r:id="Raf85d91287754f55"/>
    <p:sldId xmlns:r="http://schemas.openxmlformats.org/officeDocument/2006/relationships" id="257" r:id="R0c4bbc7751054859"/>
    <p:sldId xmlns:r="http://schemas.openxmlformats.org/officeDocument/2006/relationships" id="258" r:id="R263c29bbc1a84d63"/>
    <p:sldId xmlns:r="http://schemas.openxmlformats.org/officeDocument/2006/relationships" id="259" r:id="R0606e5fc90144bf8"/>
    <p:sldId xmlns:r="http://schemas.openxmlformats.org/officeDocument/2006/relationships" id="260" r:id="Rf5bcd14e29be49e4"/>
    <p:sldId xmlns:r="http://schemas.openxmlformats.org/officeDocument/2006/relationships" id="261" r:id="R4adefcb5a1e8453e"/>
    <p:sldId xmlns:r="http://schemas.openxmlformats.org/officeDocument/2006/relationships" id="262" r:id="Ra117ae5bc6aa48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8aa3d18114d46" /><Relationship Type="http://schemas.openxmlformats.org/officeDocument/2006/relationships/slide" Target="/ppt/slides/slide1.xml" Id="Raf85d91287754f55" /><Relationship Type="http://schemas.openxmlformats.org/officeDocument/2006/relationships/slide" Target="/ppt/slides/slide2.xml" Id="R0c4bbc7751054859" /><Relationship Type="http://schemas.openxmlformats.org/officeDocument/2006/relationships/slide" Target="/ppt/slides/slide3.xml" Id="R263c29bbc1a84d63" /><Relationship Type="http://schemas.openxmlformats.org/officeDocument/2006/relationships/slide" Target="/ppt/slides/slide4.xml" Id="R0606e5fc90144bf8" /><Relationship Type="http://schemas.openxmlformats.org/officeDocument/2006/relationships/slide" Target="/ppt/slides/slide5.xml" Id="Rf5bcd14e29be49e4" /><Relationship Type="http://schemas.openxmlformats.org/officeDocument/2006/relationships/slide" Target="/ppt/slides/slide6.xml" Id="R4adefcb5a1e8453e" /><Relationship Type="http://schemas.openxmlformats.org/officeDocument/2006/relationships/slide" Target="/ppt/slides/slide7.xml" Id="Ra117ae5bc6aa48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2c3ead5f548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300221b2c4905" /><Relationship Type="http://schemas.openxmlformats.org/officeDocument/2006/relationships/theme" Target="/ppt/slideMasters/theme/theme1.xml" Id="Rcf0855ed448b4f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9300221b2c49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d7c3205bf46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ecc5f66bb4c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2aa9fbc8542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10b67e7bc4f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f87472c0643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7bffc69cc44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50d3a02a14d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DPE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DPE HOLDING AS ble etablert [år] og holder til i Løvenstad.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654 307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DAG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Ragnhild Jølsens veg 20B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2006 Løvenstad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923 714 596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