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72bd9a7d6045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e389bdc4d4435f"/>
  </p:sldMasterIdLst>
  <p:sldIdLst>
    <p:sldId xmlns:r="http://schemas.openxmlformats.org/officeDocument/2006/relationships" id="256" r:id="R3b29ce3d976744fd"/>
    <p:sldId xmlns:r="http://schemas.openxmlformats.org/officeDocument/2006/relationships" id="257" r:id="Rc8cbcd7dda1740cb"/>
    <p:sldId xmlns:r="http://schemas.openxmlformats.org/officeDocument/2006/relationships" id="258" r:id="R4aa268eb496f4518"/>
    <p:sldId xmlns:r="http://schemas.openxmlformats.org/officeDocument/2006/relationships" id="259" r:id="Rf2bc4ae5433d4db0"/>
    <p:sldId xmlns:r="http://schemas.openxmlformats.org/officeDocument/2006/relationships" id="260" r:id="R6e351c15ffa845cc"/>
    <p:sldId xmlns:r="http://schemas.openxmlformats.org/officeDocument/2006/relationships" id="261" r:id="R542978acd5654ee4"/>
    <p:sldId xmlns:r="http://schemas.openxmlformats.org/officeDocument/2006/relationships" id="262" r:id="R2d85b1458be345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e389bdc4d4435f" /><Relationship Type="http://schemas.openxmlformats.org/officeDocument/2006/relationships/slide" Target="/ppt/slides/slide1.xml" Id="R3b29ce3d976744fd" /><Relationship Type="http://schemas.openxmlformats.org/officeDocument/2006/relationships/slide" Target="/ppt/slides/slide2.xml" Id="Rc8cbcd7dda1740cb" /><Relationship Type="http://schemas.openxmlformats.org/officeDocument/2006/relationships/slide" Target="/ppt/slides/slide3.xml" Id="R4aa268eb496f4518" /><Relationship Type="http://schemas.openxmlformats.org/officeDocument/2006/relationships/slide" Target="/ppt/slides/slide4.xml" Id="Rf2bc4ae5433d4db0" /><Relationship Type="http://schemas.openxmlformats.org/officeDocument/2006/relationships/slide" Target="/ppt/slides/slide5.xml" Id="R6e351c15ffa845cc" /><Relationship Type="http://schemas.openxmlformats.org/officeDocument/2006/relationships/slide" Target="/ppt/slides/slide6.xml" Id="R542978acd5654ee4" /><Relationship Type="http://schemas.openxmlformats.org/officeDocument/2006/relationships/slide" Target="/ppt/slides/slide7.xml" Id="R2d85b1458be345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01407a72247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8acadbc3b4856" /><Relationship Type="http://schemas.openxmlformats.org/officeDocument/2006/relationships/theme" Target="/ppt/slideMasters/theme/theme1.xml" Id="R8bcae88107784d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b8acadbc3b48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13f3fc28048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d707ae9f741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85e3a2da640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92f2c42f447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7066750ff4d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daf70917645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2a8fe4f684e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MYRE SERVICEBYGG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SERVICEBYGG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 SERVICEBYGG AS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SERVICEBYGG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SERVICEBYGG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SERVICEBYGG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2 670 175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1 283 058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1 017 046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6 884 479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7 505 296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SERVICEBYGG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SERVICEBYGG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03 30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923 715 754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SERVICEBYGG AS</a:t>
            </a:r>
          </a:p>
        </p:txBody>
      </p:sp>
    </p:spTree>
  </p:cSld>
  <p:clrMapOvr>
    <a:masterClrMapping xmlns:a="http://schemas.openxmlformats.org/drawingml/2006/main"/>
  </p:clrMapOvr>
</p:sld>
</file>