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abc9f327b743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59edd490ab4369"/>
  </p:sldMasterIdLst>
  <p:sldIdLst>
    <p:sldId xmlns:r="http://schemas.openxmlformats.org/officeDocument/2006/relationships" id="256" r:id="R9fe86d5006f6414c"/>
    <p:sldId xmlns:r="http://schemas.openxmlformats.org/officeDocument/2006/relationships" id="257" r:id="R3fad317f61b74ea7"/>
    <p:sldId xmlns:r="http://schemas.openxmlformats.org/officeDocument/2006/relationships" id="258" r:id="Ra21320f59db64b46"/>
    <p:sldId xmlns:r="http://schemas.openxmlformats.org/officeDocument/2006/relationships" id="259" r:id="R0c52da0bc43b4248"/>
    <p:sldId xmlns:r="http://schemas.openxmlformats.org/officeDocument/2006/relationships" id="260" r:id="Re2003d03a2174656"/>
    <p:sldId xmlns:r="http://schemas.openxmlformats.org/officeDocument/2006/relationships" id="261" r:id="R456ba8a3314e41d9"/>
    <p:sldId xmlns:r="http://schemas.openxmlformats.org/officeDocument/2006/relationships" id="262" r:id="R71aea658851246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9edd490ab4369" /><Relationship Type="http://schemas.openxmlformats.org/officeDocument/2006/relationships/slide" Target="/ppt/slides/slide1.xml" Id="R9fe86d5006f6414c" /><Relationship Type="http://schemas.openxmlformats.org/officeDocument/2006/relationships/slide" Target="/ppt/slides/slide2.xml" Id="R3fad317f61b74ea7" /><Relationship Type="http://schemas.openxmlformats.org/officeDocument/2006/relationships/slide" Target="/ppt/slides/slide3.xml" Id="Ra21320f59db64b46" /><Relationship Type="http://schemas.openxmlformats.org/officeDocument/2006/relationships/slide" Target="/ppt/slides/slide4.xml" Id="R0c52da0bc43b4248" /><Relationship Type="http://schemas.openxmlformats.org/officeDocument/2006/relationships/slide" Target="/ppt/slides/slide5.xml" Id="Re2003d03a2174656" /><Relationship Type="http://schemas.openxmlformats.org/officeDocument/2006/relationships/slide" Target="/ppt/slides/slide6.xml" Id="R456ba8a3314e41d9" /><Relationship Type="http://schemas.openxmlformats.org/officeDocument/2006/relationships/slide" Target="/ppt/slides/slide7.xml" Id="R71aea658851246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04d88379d4e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ad539c9ba43f3" /><Relationship Type="http://schemas.openxmlformats.org/officeDocument/2006/relationships/theme" Target="/ppt/slideMasters/theme/theme1.xml" Id="Rb4cf96801827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ad539c9ba43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b6ecb19e842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6716a17fd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4643b1b7d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7326ac14c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63aeafc5d4a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a0cca97b14d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ab04c5a8a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HOFSETH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HOFSETH HOLDCO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−633 765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10 154 393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10 159 393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MATTHEW MIXTER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Kipervikgata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923 718 575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