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42ace25c5c47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91201656f1a4840"/>
  </p:sldMasterIdLst>
  <p:sldIdLst>
    <p:sldId xmlns:r="http://schemas.openxmlformats.org/officeDocument/2006/relationships" id="256" r:id="Re761f8e127e44d37"/>
    <p:sldId xmlns:r="http://schemas.openxmlformats.org/officeDocument/2006/relationships" id="257" r:id="Rdbf1ff99a4df4442"/>
    <p:sldId xmlns:r="http://schemas.openxmlformats.org/officeDocument/2006/relationships" id="258" r:id="R1a78d5fdade14568"/>
    <p:sldId xmlns:r="http://schemas.openxmlformats.org/officeDocument/2006/relationships" id="259" r:id="R7702038d22b74430"/>
    <p:sldId xmlns:r="http://schemas.openxmlformats.org/officeDocument/2006/relationships" id="260" r:id="Re352aa637ca94869"/>
    <p:sldId xmlns:r="http://schemas.openxmlformats.org/officeDocument/2006/relationships" id="261" r:id="R42bc81a08786422e"/>
    <p:sldId xmlns:r="http://schemas.openxmlformats.org/officeDocument/2006/relationships" id="262" r:id="Ra5a3cfd7c5cc48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1201656f1a4840" /><Relationship Type="http://schemas.openxmlformats.org/officeDocument/2006/relationships/slide" Target="/ppt/slides/slide1.xml" Id="Re761f8e127e44d37" /><Relationship Type="http://schemas.openxmlformats.org/officeDocument/2006/relationships/slide" Target="/ppt/slides/slide2.xml" Id="Rdbf1ff99a4df4442" /><Relationship Type="http://schemas.openxmlformats.org/officeDocument/2006/relationships/slide" Target="/ppt/slides/slide3.xml" Id="R1a78d5fdade14568" /><Relationship Type="http://schemas.openxmlformats.org/officeDocument/2006/relationships/slide" Target="/ppt/slides/slide4.xml" Id="R7702038d22b74430" /><Relationship Type="http://schemas.openxmlformats.org/officeDocument/2006/relationships/slide" Target="/ppt/slides/slide5.xml" Id="Re352aa637ca94869" /><Relationship Type="http://schemas.openxmlformats.org/officeDocument/2006/relationships/slide" Target="/ppt/slides/slide6.xml" Id="R42bc81a08786422e" /><Relationship Type="http://schemas.openxmlformats.org/officeDocument/2006/relationships/slide" Target="/ppt/slides/slide7.xml" Id="Ra5a3cfd7c5cc48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babd29215447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5bda1175a84331" /><Relationship Type="http://schemas.openxmlformats.org/officeDocument/2006/relationships/theme" Target="/ppt/slideMasters/theme/theme1.xml" Id="Rde0edbb13e7f49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5bda1175a843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ed2c780f94b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0b0bbe83e4b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16ce2cf05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6747c2a0545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a0c5324dd4c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b903c022cb46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f9ea2514ba4c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CHO AS ble etablert [år] og holder til i Fredrikstad.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325 870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3 479 212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3 510 146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CHRIS H ROSSING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Oredalsveien 127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1613 Fredrikstad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923 724 133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CHO AS</a:t>
            </a:r>
          </a:p>
        </p:txBody>
      </p:sp>
    </p:spTree>
  </p:cSld>
  <p:clrMapOvr>
    <a:masterClrMapping xmlns:a="http://schemas.openxmlformats.org/drawingml/2006/main"/>
  </p:clrMapOvr>
</p:sld>
</file>