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8a720b118e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1c9aa181784050"/>
  </p:sldMasterIdLst>
  <p:sldIdLst>
    <p:sldId xmlns:r="http://schemas.openxmlformats.org/officeDocument/2006/relationships" id="256" r:id="Rae341131ca124e7f"/>
    <p:sldId xmlns:r="http://schemas.openxmlformats.org/officeDocument/2006/relationships" id="257" r:id="Rc444a59c2fd14bb7"/>
    <p:sldId xmlns:r="http://schemas.openxmlformats.org/officeDocument/2006/relationships" id="258" r:id="Ree830e1bdaef4efd"/>
    <p:sldId xmlns:r="http://schemas.openxmlformats.org/officeDocument/2006/relationships" id="259" r:id="R4d785a79596b4c29"/>
    <p:sldId xmlns:r="http://schemas.openxmlformats.org/officeDocument/2006/relationships" id="260" r:id="R69d5f171236a400b"/>
    <p:sldId xmlns:r="http://schemas.openxmlformats.org/officeDocument/2006/relationships" id="261" r:id="R5be1b5807e6248d4"/>
    <p:sldId xmlns:r="http://schemas.openxmlformats.org/officeDocument/2006/relationships" id="262" r:id="Ra149f37a0e5e44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c9aa181784050" /><Relationship Type="http://schemas.openxmlformats.org/officeDocument/2006/relationships/slide" Target="/ppt/slides/slide1.xml" Id="Rae341131ca124e7f" /><Relationship Type="http://schemas.openxmlformats.org/officeDocument/2006/relationships/slide" Target="/ppt/slides/slide2.xml" Id="Rc444a59c2fd14bb7" /><Relationship Type="http://schemas.openxmlformats.org/officeDocument/2006/relationships/slide" Target="/ppt/slides/slide3.xml" Id="Ree830e1bdaef4efd" /><Relationship Type="http://schemas.openxmlformats.org/officeDocument/2006/relationships/slide" Target="/ppt/slides/slide4.xml" Id="R4d785a79596b4c29" /><Relationship Type="http://schemas.openxmlformats.org/officeDocument/2006/relationships/slide" Target="/ppt/slides/slide5.xml" Id="R69d5f171236a400b" /><Relationship Type="http://schemas.openxmlformats.org/officeDocument/2006/relationships/slide" Target="/ppt/slides/slide6.xml" Id="R5be1b5807e6248d4" /><Relationship Type="http://schemas.openxmlformats.org/officeDocument/2006/relationships/slide" Target="/ppt/slides/slide7.xml" Id="Ra149f37a0e5e44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7185d22ac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4f0fdf8944e66" /><Relationship Type="http://schemas.openxmlformats.org/officeDocument/2006/relationships/theme" Target="/ppt/slideMasters/theme/theme1.xml" Id="Raee8b494da1b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4f0fdf894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da66c8de0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4a629d6d4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053aeaa83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304897ba6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f0da5952743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80bffd60a42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24f6715a1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NORBYGG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321 447 255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9 589 553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8 028 916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100 202 309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S.A.S HOLDING AS  –  47,6 %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LINJAL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SØRBYGG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SERIEBYGG AS  –  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Bjørnstadmyra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69337100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923 728 902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