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799699f46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fa5b268164f86"/>
  </p:sldMasterIdLst>
  <p:sldIdLst>
    <p:sldId xmlns:r="http://schemas.openxmlformats.org/officeDocument/2006/relationships" id="256" r:id="R2722567b73af4a63"/>
    <p:sldId xmlns:r="http://schemas.openxmlformats.org/officeDocument/2006/relationships" id="257" r:id="Rbe0bbea0e88d4b98"/>
    <p:sldId xmlns:r="http://schemas.openxmlformats.org/officeDocument/2006/relationships" id="258" r:id="R5570a103800d4c8c"/>
    <p:sldId xmlns:r="http://schemas.openxmlformats.org/officeDocument/2006/relationships" id="259" r:id="Rc38ee4cc195d45fe"/>
    <p:sldId xmlns:r="http://schemas.openxmlformats.org/officeDocument/2006/relationships" id="260" r:id="Rf4c112bd2f72404d"/>
    <p:sldId xmlns:r="http://schemas.openxmlformats.org/officeDocument/2006/relationships" id="261" r:id="R402cfd3d28c64d6c"/>
    <p:sldId xmlns:r="http://schemas.openxmlformats.org/officeDocument/2006/relationships" id="262" r:id="R70eba712141b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fa5b268164f86" /><Relationship Type="http://schemas.openxmlformats.org/officeDocument/2006/relationships/slide" Target="/ppt/slides/slide1.xml" Id="R2722567b73af4a63" /><Relationship Type="http://schemas.openxmlformats.org/officeDocument/2006/relationships/slide" Target="/ppt/slides/slide2.xml" Id="Rbe0bbea0e88d4b98" /><Relationship Type="http://schemas.openxmlformats.org/officeDocument/2006/relationships/slide" Target="/ppt/slides/slide3.xml" Id="R5570a103800d4c8c" /><Relationship Type="http://schemas.openxmlformats.org/officeDocument/2006/relationships/slide" Target="/ppt/slides/slide4.xml" Id="Rc38ee4cc195d45fe" /><Relationship Type="http://schemas.openxmlformats.org/officeDocument/2006/relationships/slide" Target="/ppt/slides/slide5.xml" Id="Rf4c112bd2f72404d" /><Relationship Type="http://schemas.openxmlformats.org/officeDocument/2006/relationships/slide" Target="/ppt/slides/slide6.xml" Id="R402cfd3d28c64d6c" /><Relationship Type="http://schemas.openxmlformats.org/officeDocument/2006/relationships/slide" Target="/ppt/slides/slide7.xml" Id="R70eba712141b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d5e1c760445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d2439d5374091" /><Relationship Type="http://schemas.openxmlformats.org/officeDocument/2006/relationships/theme" Target="/ppt/slideMasters/theme/theme1.xml" Id="Rf5aebf24cdf6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d2439d537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e6b91681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f9ede7bf9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93759a95e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c0078114748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ea768af84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d5acec44042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504c4a9d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SÆTHER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SÆTHER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Bromstadekra 138A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