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05e58d555a40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a88340bac440fb"/>
  </p:sldMasterIdLst>
  <p:sldIdLst>
    <p:sldId xmlns:r="http://schemas.openxmlformats.org/officeDocument/2006/relationships" id="256" r:id="R520bd35998014cb1"/>
    <p:sldId xmlns:r="http://schemas.openxmlformats.org/officeDocument/2006/relationships" id="257" r:id="Ra391be56c4f74cbd"/>
    <p:sldId xmlns:r="http://schemas.openxmlformats.org/officeDocument/2006/relationships" id="258" r:id="Rf07a1709e6084d73"/>
    <p:sldId xmlns:r="http://schemas.openxmlformats.org/officeDocument/2006/relationships" id="259" r:id="R9710c58396c443fc"/>
    <p:sldId xmlns:r="http://schemas.openxmlformats.org/officeDocument/2006/relationships" id="260" r:id="R96ae22e26b1e4a07"/>
    <p:sldId xmlns:r="http://schemas.openxmlformats.org/officeDocument/2006/relationships" id="261" r:id="R79900b68427f4792"/>
    <p:sldId xmlns:r="http://schemas.openxmlformats.org/officeDocument/2006/relationships" id="262" r:id="Rb4fc42cb54a24c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a88340bac440fb" /><Relationship Type="http://schemas.openxmlformats.org/officeDocument/2006/relationships/slide" Target="/ppt/slides/slide1.xml" Id="R520bd35998014cb1" /><Relationship Type="http://schemas.openxmlformats.org/officeDocument/2006/relationships/slide" Target="/ppt/slides/slide2.xml" Id="Ra391be56c4f74cbd" /><Relationship Type="http://schemas.openxmlformats.org/officeDocument/2006/relationships/slide" Target="/ppt/slides/slide3.xml" Id="Rf07a1709e6084d73" /><Relationship Type="http://schemas.openxmlformats.org/officeDocument/2006/relationships/slide" Target="/ppt/slides/slide4.xml" Id="R9710c58396c443fc" /><Relationship Type="http://schemas.openxmlformats.org/officeDocument/2006/relationships/slide" Target="/ppt/slides/slide5.xml" Id="R96ae22e26b1e4a07" /><Relationship Type="http://schemas.openxmlformats.org/officeDocument/2006/relationships/slide" Target="/ppt/slides/slide6.xml" Id="R79900b68427f4792" /><Relationship Type="http://schemas.openxmlformats.org/officeDocument/2006/relationships/slide" Target="/ppt/slides/slide7.xml" Id="Rb4fc42cb54a24c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4cf41c4c9f43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0a9fbc1094302" /><Relationship Type="http://schemas.openxmlformats.org/officeDocument/2006/relationships/theme" Target="/ppt/slideMasters/theme/theme1.xml" Id="R50a8ea7e514548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70a9fbc10943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8fc9e58be74c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0a3e3262d48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bfff263094e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52868c7fd4a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dae61b9d546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8acd65c43444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11bcb2d1949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ATLE PEDERSEN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ATLE PEDERSEN AS ble etablert [år] og holder til i Arendal.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7 571 940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956 819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718 747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395 250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3 545 624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BONNFARA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Kuvigheia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4841 Arendal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923 735 488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ATLE PEDERSEN AS</a:t>
            </a:r>
          </a:p>
        </p:txBody>
      </p:sp>
    </p:spTree>
  </p:cSld>
  <p:clrMapOvr>
    <a:masterClrMapping xmlns:a="http://schemas.openxmlformats.org/drawingml/2006/main"/>
  </p:clrMapOvr>
</p:sld>
</file>