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900c335d344f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7a67533c87468c"/>
  </p:sldMasterIdLst>
  <p:sldIdLst>
    <p:sldId xmlns:r="http://schemas.openxmlformats.org/officeDocument/2006/relationships" id="256" r:id="Raf8a1c7a8baf47ac"/>
    <p:sldId xmlns:r="http://schemas.openxmlformats.org/officeDocument/2006/relationships" id="257" r:id="R792f793a11984022"/>
    <p:sldId xmlns:r="http://schemas.openxmlformats.org/officeDocument/2006/relationships" id="258" r:id="R2987bcd566ba4daa"/>
    <p:sldId xmlns:r="http://schemas.openxmlformats.org/officeDocument/2006/relationships" id="259" r:id="Rff7daa616df54c27"/>
    <p:sldId xmlns:r="http://schemas.openxmlformats.org/officeDocument/2006/relationships" id="260" r:id="R868ddb016abf4784"/>
    <p:sldId xmlns:r="http://schemas.openxmlformats.org/officeDocument/2006/relationships" id="261" r:id="Rdeca2d54efb44c27"/>
    <p:sldId xmlns:r="http://schemas.openxmlformats.org/officeDocument/2006/relationships" id="262" r:id="Rf942d28548a948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7a67533c87468c" /><Relationship Type="http://schemas.openxmlformats.org/officeDocument/2006/relationships/slide" Target="/ppt/slides/slide1.xml" Id="Raf8a1c7a8baf47ac" /><Relationship Type="http://schemas.openxmlformats.org/officeDocument/2006/relationships/slide" Target="/ppt/slides/slide2.xml" Id="R792f793a11984022" /><Relationship Type="http://schemas.openxmlformats.org/officeDocument/2006/relationships/slide" Target="/ppt/slides/slide3.xml" Id="R2987bcd566ba4daa" /><Relationship Type="http://schemas.openxmlformats.org/officeDocument/2006/relationships/slide" Target="/ppt/slides/slide4.xml" Id="Rff7daa616df54c27" /><Relationship Type="http://schemas.openxmlformats.org/officeDocument/2006/relationships/slide" Target="/ppt/slides/slide5.xml" Id="R868ddb016abf4784" /><Relationship Type="http://schemas.openxmlformats.org/officeDocument/2006/relationships/slide" Target="/ppt/slides/slide6.xml" Id="Rdeca2d54efb44c27" /><Relationship Type="http://schemas.openxmlformats.org/officeDocument/2006/relationships/slide" Target="/ppt/slides/slide7.xml" Id="Rf942d28548a948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95735b20ca43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537a04e964fa6" /><Relationship Type="http://schemas.openxmlformats.org/officeDocument/2006/relationships/theme" Target="/ppt/slideMasters/theme/theme1.xml" Id="R6f54642db87041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0537a04e964f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254f42c444c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9942141b441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43e91ee4844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90304458048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9d255cc8f4d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9e1228bd74d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2b6e9ac984f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TERRA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TERRA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7 345 978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16 112 201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 ALF RICHARD BEKKELI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Barstølveien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