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c00856582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19a4c8d614313"/>
  </p:sldMasterIdLst>
  <p:sldIdLst>
    <p:sldId xmlns:r="http://schemas.openxmlformats.org/officeDocument/2006/relationships" id="256" r:id="R63a41d2d461f40f7"/>
    <p:sldId xmlns:r="http://schemas.openxmlformats.org/officeDocument/2006/relationships" id="257" r:id="R8fb61f581b7e4387"/>
    <p:sldId xmlns:r="http://schemas.openxmlformats.org/officeDocument/2006/relationships" id="258" r:id="R0f3f17d1ce404a87"/>
    <p:sldId xmlns:r="http://schemas.openxmlformats.org/officeDocument/2006/relationships" id="259" r:id="Re6e082310ac34d1e"/>
    <p:sldId xmlns:r="http://schemas.openxmlformats.org/officeDocument/2006/relationships" id="260" r:id="R5532aed07baf4a96"/>
    <p:sldId xmlns:r="http://schemas.openxmlformats.org/officeDocument/2006/relationships" id="261" r:id="R43b947c484634f65"/>
    <p:sldId xmlns:r="http://schemas.openxmlformats.org/officeDocument/2006/relationships" id="262" r:id="R3626373667a0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19a4c8d614313" /><Relationship Type="http://schemas.openxmlformats.org/officeDocument/2006/relationships/slide" Target="/ppt/slides/slide1.xml" Id="R63a41d2d461f40f7" /><Relationship Type="http://schemas.openxmlformats.org/officeDocument/2006/relationships/slide" Target="/ppt/slides/slide2.xml" Id="R8fb61f581b7e4387" /><Relationship Type="http://schemas.openxmlformats.org/officeDocument/2006/relationships/slide" Target="/ppt/slides/slide3.xml" Id="R0f3f17d1ce404a87" /><Relationship Type="http://schemas.openxmlformats.org/officeDocument/2006/relationships/slide" Target="/ppt/slides/slide4.xml" Id="Re6e082310ac34d1e" /><Relationship Type="http://schemas.openxmlformats.org/officeDocument/2006/relationships/slide" Target="/ppt/slides/slide5.xml" Id="R5532aed07baf4a96" /><Relationship Type="http://schemas.openxmlformats.org/officeDocument/2006/relationships/slide" Target="/ppt/slides/slide6.xml" Id="R43b947c484634f65" /><Relationship Type="http://schemas.openxmlformats.org/officeDocument/2006/relationships/slide" Target="/ppt/slides/slide7.xml" Id="R3626373667a0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5b2c03d6444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9a8780f7f48db" /><Relationship Type="http://schemas.openxmlformats.org/officeDocument/2006/relationships/theme" Target="/ppt/slideMasters/theme/theme1.xml" Id="Rdca6d5460df2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b9a8780f7f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8e0c42e8648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d2f93700d41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07503d7d049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7056ff7934f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114d8443547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6937c884444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de7e06785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HUSTADKALK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HUSTADKALK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213 982 140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11 341 613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19 823 176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38 318 797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157 968 527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MINERAL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923 762 167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