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c403717a9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48d2a4698475d"/>
  </p:sldMasterIdLst>
  <p:sldIdLst>
    <p:sldId xmlns:r="http://schemas.openxmlformats.org/officeDocument/2006/relationships" id="256" r:id="R3c8735ada4c74be1"/>
    <p:sldId xmlns:r="http://schemas.openxmlformats.org/officeDocument/2006/relationships" id="257" r:id="Ra1f5192170c84e29"/>
    <p:sldId xmlns:r="http://schemas.openxmlformats.org/officeDocument/2006/relationships" id="258" r:id="Rb340e8e20beb4606"/>
    <p:sldId xmlns:r="http://schemas.openxmlformats.org/officeDocument/2006/relationships" id="259" r:id="Rf107df91666843bb"/>
    <p:sldId xmlns:r="http://schemas.openxmlformats.org/officeDocument/2006/relationships" id="260" r:id="Ra0d4bc153d3b45c2"/>
    <p:sldId xmlns:r="http://schemas.openxmlformats.org/officeDocument/2006/relationships" id="261" r:id="R14095a1d3257475b"/>
    <p:sldId xmlns:r="http://schemas.openxmlformats.org/officeDocument/2006/relationships" id="262" r:id="R27c203339620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48d2a4698475d" /><Relationship Type="http://schemas.openxmlformats.org/officeDocument/2006/relationships/slide" Target="/ppt/slides/slide1.xml" Id="R3c8735ada4c74be1" /><Relationship Type="http://schemas.openxmlformats.org/officeDocument/2006/relationships/slide" Target="/ppt/slides/slide2.xml" Id="Ra1f5192170c84e29" /><Relationship Type="http://schemas.openxmlformats.org/officeDocument/2006/relationships/slide" Target="/ppt/slides/slide3.xml" Id="Rb340e8e20beb4606" /><Relationship Type="http://schemas.openxmlformats.org/officeDocument/2006/relationships/slide" Target="/ppt/slides/slide4.xml" Id="Rf107df91666843bb" /><Relationship Type="http://schemas.openxmlformats.org/officeDocument/2006/relationships/slide" Target="/ppt/slides/slide5.xml" Id="Ra0d4bc153d3b45c2" /><Relationship Type="http://schemas.openxmlformats.org/officeDocument/2006/relationships/slide" Target="/ppt/slides/slide6.xml" Id="R14095a1d3257475b" /><Relationship Type="http://schemas.openxmlformats.org/officeDocument/2006/relationships/slide" Target="/ppt/slides/slide7.xml" Id="R27c203339620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f3cbc4456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8996b400f40cf" /><Relationship Type="http://schemas.openxmlformats.org/officeDocument/2006/relationships/theme" Target="/ppt/slideMasters/theme/theme1.xml" Id="R415810a288f7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8996b400f40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8c5669c01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84f26c370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8689e1644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0eef1dd4f4e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76e1cd7f47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29e238c4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d1dacc697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INTERVAL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9 146 027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ANDREAS WIESE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Auberts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