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b896fe1f34f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59bdbc18364806"/>
  </p:sldMasterIdLst>
  <p:sldIdLst>
    <p:sldId xmlns:r="http://schemas.openxmlformats.org/officeDocument/2006/relationships" id="256" r:id="R07bfdccc9aed4e19"/>
    <p:sldId xmlns:r="http://schemas.openxmlformats.org/officeDocument/2006/relationships" id="257" r:id="Rde1c56ecef45467c"/>
    <p:sldId xmlns:r="http://schemas.openxmlformats.org/officeDocument/2006/relationships" id="258" r:id="Rad633bd4c57b480d"/>
    <p:sldId xmlns:r="http://schemas.openxmlformats.org/officeDocument/2006/relationships" id="259" r:id="R82d8b5d39cba4eb0"/>
    <p:sldId xmlns:r="http://schemas.openxmlformats.org/officeDocument/2006/relationships" id="260" r:id="R961ae999fc6c41d9"/>
    <p:sldId xmlns:r="http://schemas.openxmlformats.org/officeDocument/2006/relationships" id="261" r:id="Rf471b5a8b4a04122"/>
    <p:sldId xmlns:r="http://schemas.openxmlformats.org/officeDocument/2006/relationships" id="262" r:id="R623749f9870440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9bdbc18364806" /><Relationship Type="http://schemas.openxmlformats.org/officeDocument/2006/relationships/slide" Target="/ppt/slides/slide1.xml" Id="R07bfdccc9aed4e19" /><Relationship Type="http://schemas.openxmlformats.org/officeDocument/2006/relationships/slide" Target="/ppt/slides/slide2.xml" Id="Rde1c56ecef45467c" /><Relationship Type="http://schemas.openxmlformats.org/officeDocument/2006/relationships/slide" Target="/ppt/slides/slide3.xml" Id="Rad633bd4c57b480d" /><Relationship Type="http://schemas.openxmlformats.org/officeDocument/2006/relationships/slide" Target="/ppt/slides/slide4.xml" Id="R82d8b5d39cba4eb0" /><Relationship Type="http://schemas.openxmlformats.org/officeDocument/2006/relationships/slide" Target="/ppt/slides/slide5.xml" Id="R961ae999fc6c41d9" /><Relationship Type="http://schemas.openxmlformats.org/officeDocument/2006/relationships/slide" Target="/ppt/slides/slide6.xml" Id="Rf471b5a8b4a04122" /><Relationship Type="http://schemas.openxmlformats.org/officeDocument/2006/relationships/slide" Target="/ppt/slides/slide7.xml" Id="R623749f9870440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1b673347144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17256b1b04df3" /><Relationship Type="http://schemas.openxmlformats.org/officeDocument/2006/relationships/theme" Target="/ppt/slideMasters/theme/theme1.xml" Id="R759cba24635c43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917256b1b04d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ef0ebd313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aa237de804b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3b358dc634d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e8b0fc7104a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d99780631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615ebe76a4f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4d5a4964346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LØNNESTAD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LØNNESTAD INVEST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518 182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LØNNESTAD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Vreimsida 386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LØNNESTAD INVEST AS</a:t>
            </a:r>
          </a:p>
        </p:txBody>
      </p:sp>
    </p:spTree>
  </p:cSld>
  <p:clrMapOvr>
    <a:masterClrMapping xmlns:a="http://schemas.openxmlformats.org/drawingml/2006/main"/>
  </p:clrMapOvr>
</p:sld>
</file>