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27ca4be44146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016b0da4824431"/>
  </p:sldMasterIdLst>
  <p:sldIdLst>
    <p:sldId xmlns:r="http://schemas.openxmlformats.org/officeDocument/2006/relationships" id="256" r:id="R75f7b7f2ab4e4a99"/>
    <p:sldId xmlns:r="http://schemas.openxmlformats.org/officeDocument/2006/relationships" id="257" r:id="R7a8cd3924d9f4ddd"/>
    <p:sldId xmlns:r="http://schemas.openxmlformats.org/officeDocument/2006/relationships" id="258" r:id="R40f7e90ec9684721"/>
    <p:sldId xmlns:r="http://schemas.openxmlformats.org/officeDocument/2006/relationships" id="259" r:id="Rd1065b5d74cb426d"/>
    <p:sldId xmlns:r="http://schemas.openxmlformats.org/officeDocument/2006/relationships" id="260" r:id="R4033bc921465405e"/>
    <p:sldId xmlns:r="http://schemas.openxmlformats.org/officeDocument/2006/relationships" id="261" r:id="R7110046a92154708"/>
    <p:sldId xmlns:r="http://schemas.openxmlformats.org/officeDocument/2006/relationships" id="262" r:id="R791ac4dda8e54b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016b0da4824431" /><Relationship Type="http://schemas.openxmlformats.org/officeDocument/2006/relationships/slide" Target="/ppt/slides/slide1.xml" Id="R75f7b7f2ab4e4a99" /><Relationship Type="http://schemas.openxmlformats.org/officeDocument/2006/relationships/slide" Target="/ppt/slides/slide2.xml" Id="R7a8cd3924d9f4ddd" /><Relationship Type="http://schemas.openxmlformats.org/officeDocument/2006/relationships/slide" Target="/ppt/slides/slide3.xml" Id="R40f7e90ec9684721" /><Relationship Type="http://schemas.openxmlformats.org/officeDocument/2006/relationships/slide" Target="/ppt/slides/slide4.xml" Id="Rd1065b5d74cb426d" /><Relationship Type="http://schemas.openxmlformats.org/officeDocument/2006/relationships/slide" Target="/ppt/slides/slide5.xml" Id="R4033bc921465405e" /><Relationship Type="http://schemas.openxmlformats.org/officeDocument/2006/relationships/slide" Target="/ppt/slides/slide6.xml" Id="R7110046a92154708" /><Relationship Type="http://schemas.openxmlformats.org/officeDocument/2006/relationships/slide" Target="/ppt/slides/slide7.xml" Id="R791ac4dda8e54b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bfea4991541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c9440d785435e" /><Relationship Type="http://schemas.openxmlformats.org/officeDocument/2006/relationships/theme" Target="/ppt/slideMasters/theme/theme1.xml" Id="Ref94d01d25ad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c9440d78543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9a00400cc44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a353df35849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76e5129ae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cc58cc27342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09b507c2645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4e34cfd034a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65c2a14a04c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MT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 INVESTMENT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37 831 448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38 097 969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MCDOWALL MAX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H0403, Inger Bang Lunds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923 788 441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MT INVESTMENT AS</a:t>
            </a:r>
          </a:p>
        </p:txBody>
      </p:sp>
    </p:spTree>
  </p:cSld>
  <p:clrMapOvr>
    <a:masterClrMapping xmlns:a="http://schemas.openxmlformats.org/drawingml/2006/main"/>
  </p:clrMapOvr>
</p:sld>
</file>