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21ca3c0cc84a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643d143cfb4298"/>
  </p:sldMasterIdLst>
  <p:sldIdLst>
    <p:sldId xmlns:r="http://schemas.openxmlformats.org/officeDocument/2006/relationships" id="256" r:id="Rb953382c68314f2f"/>
    <p:sldId xmlns:r="http://schemas.openxmlformats.org/officeDocument/2006/relationships" id="257" r:id="R5fb713b188e744db"/>
    <p:sldId xmlns:r="http://schemas.openxmlformats.org/officeDocument/2006/relationships" id="258" r:id="R2cc3ba7057324741"/>
    <p:sldId xmlns:r="http://schemas.openxmlformats.org/officeDocument/2006/relationships" id="259" r:id="R97573f1464bd402d"/>
    <p:sldId xmlns:r="http://schemas.openxmlformats.org/officeDocument/2006/relationships" id="260" r:id="R3d644545a3e3493f"/>
    <p:sldId xmlns:r="http://schemas.openxmlformats.org/officeDocument/2006/relationships" id="261" r:id="Rbe56a601d29240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43d143cfb4298" /><Relationship Type="http://schemas.openxmlformats.org/officeDocument/2006/relationships/slide" Target="/ppt/slides/slide1.xml" Id="Rb953382c68314f2f" /><Relationship Type="http://schemas.openxmlformats.org/officeDocument/2006/relationships/slide" Target="/ppt/slides/slide2.xml" Id="R5fb713b188e744db" /><Relationship Type="http://schemas.openxmlformats.org/officeDocument/2006/relationships/slide" Target="/ppt/slides/slide3.xml" Id="R2cc3ba7057324741" /><Relationship Type="http://schemas.openxmlformats.org/officeDocument/2006/relationships/slide" Target="/ppt/slides/slide4.xml" Id="R97573f1464bd402d" /><Relationship Type="http://schemas.openxmlformats.org/officeDocument/2006/relationships/slide" Target="/ppt/slides/slide5.xml" Id="R3d644545a3e3493f" /><Relationship Type="http://schemas.openxmlformats.org/officeDocument/2006/relationships/slide" Target="/ppt/slides/slide6.xml" Id="Rbe56a601d29240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aa3944f9f343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758fe3c894217" /><Relationship Type="http://schemas.openxmlformats.org/officeDocument/2006/relationships/theme" Target="/ppt/slideMasters/theme/theme1.xml" Id="Rec8893f064b340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f758fe3c8942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64aaebc2e40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2f8a6efaf49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8b9f0937c44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1fe1ed41b4f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b7894e0a04c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02eab11824a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ITJ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ITJ INVEST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1 157 544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1 157 544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Ingrid Thorsby Jølberg, Engersand Havn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923 792 007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ITJ INVEST AS</a:t>
            </a:r>
          </a:p>
        </p:txBody>
      </p:sp>
    </p:spTree>
  </p:cSld>
  <p:clrMapOvr>
    <a:masterClrMapping xmlns:a="http://schemas.openxmlformats.org/drawingml/2006/main"/>
  </p:clrMapOvr>
</p:sld>
</file>