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166bdc691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2c46d5d32f4d60"/>
  </p:sldMasterIdLst>
  <p:sldIdLst>
    <p:sldId xmlns:r="http://schemas.openxmlformats.org/officeDocument/2006/relationships" id="256" r:id="Rcb201fc075ba48a1"/>
    <p:sldId xmlns:r="http://schemas.openxmlformats.org/officeDocument/2006/relationships" id="257" r:id="Rc924c0510ab340b3"/>
    <p:sldId xmlns:r="http://schemas.openxmlformats.org/officeDocument/2006/relationships" id="258" r:id="Rabf9bd88096b4955"/>
    <p:sldId xmlns:r="http://schemas.openxmlformats.org/officeDocument/2006/relationships" id="259" r:id="Rcfe900dabc6c471d"/>
    <p:sldId xmlns:r="http://schemas.openxmlformats.org/officeDocument/2006/relationships" id="260" r:id="R4760987ce8224f81"/>
    <p:sldId xmlns:r="http://schemas.openxmlformats.org/officeDocument/2006/relationships" id="261" r:id="R2facc9d563c54a23"/>
    <p:sldId xmlns:r="http://schemas.openxmlformats.org/officeDocument/2006/relationships" id="262" r:id="R70b8ff8a05a64f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c46d5d32f4d60" /><Relationship Type="http://schemas.openxmlformats.org/officeDocument/2006/relationships/slide" Target="/ppt/slides/slide1.xml" Id="Rcb201fc075ba48a1" /><Relationship Type="http://schemas.openxmlformats.org/officeDocument/2006/relationships/slide" Target="/ppt/slides/slide2.xml" Id="Rc924c0510ab340b3" /><Relationship Type="http://schemas.openxmlformats.org/officeDocument/2006/relationships/slide" Target="/ppt/slides/slide3.xml" Id="Rabf9bd88096b4955" /><Relationship Type="http://schemas.openxmlformats.org/officeDocument/2006/relationships/slide" Target="/ppt/slides/slide4.xml" Id="Rcfe900dabc6c471d" /><Relationship Type="http://schemas.openxmlformats.org/officeDocument/2006/relationships/slide" Target="/ppt/slides/slide5.xml" Id="R4760987ce8224f81" /><Relationship Type="http://schemas.openxmlformats.org/officeDocument/2006/relationships/slide" Target="/ppt/slides/slide6.xml" Id="R2facc9d563c54a23" /><Relationship Type="http://schemas.openxmlformats.org/officeDocument/2006/relationships/slide" Target="/ppt/slides/slide7.xml" Id="R70b8ff8a05a64f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958aac5394d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2c674215e4eb7" /><Relationship Type="http://schemas.openxmlformats.org/officeDocument/2006/relationships/theme" Target="/ppt/slideMasters/theme/theme1.xml" Id="R99a32e9988204d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2c674215e4e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8c2f79909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817f8860e4b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8d4fcc52447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bde0a1b2f48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b48df641f47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098c2c32745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f54e5ffd549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ACCOUNTING SOLUTIONS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3 172 847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4 538 058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DEPREZ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LUNDEFARET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SEILØ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Angerstveien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923 799 729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